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9"/>
  </p:notesMasterIdLst>
  <p:sldIdLst>
    <p:sldId id="256" r:id="rId2"/>
    <p:sldId id="296" r:id="rId3"/>
    <p:sldId id="303" r:id="rId4"/>
    <p:sldId id="304" r:id="rId5"/>
    <p:sldId id="282" r:id="rId6"/>
    <p:sldId id="285" r:id="rId7"/>
    <p:sldId id="299" r:id="rId8"/>
    <p:sldId id="283" r:id="rId9"/>
    <p:sldId id="258" r:id="rId10"/>
    <p:sldId id="329" r:id="rId11"/>
    <p:sldId id="308" r:id="rId12"/>
    <p:sldId id="306" r:id="rId13"/>
    <p:sldId id="269" r:id="rId14"/>
    <p:sldId id="333" r:id="rId15"/>
    <p:sldId id="336" r:id="rId16"/>
    <p:sldId id="337" r:id="rId17"/>
    <p:sldId id="335" r:id="rId18"/>
    <p:sldId id="338" r:id="rId19"/>
    <p:sldId id="339" r:id="rId20"/>
    <p:sldId id="340" r:id="rId21"/>
    <p:sldId id="334" r:id="rId22"/>
    <p:sldId id="331" r:id="rId23"/>
    <p:sldId id="332" r:id="rId24"/>
    <p:sldId id="327" r:id="rId25"/>
    <p:sldId id="305" r:id="rId26"/>
    <p:sldId id="288" r:id="rId27"/>
    <p:sldId id="289" r:id="rId28"/>
    <p:sldId id="290" r:id="rId29"/>
    <p:sldId id="291" r:id="rId30"/>
    <p:sldId id="292" r:id="rId31"/>
    <p:sldId id="293" r:id="rId32"/>
    <p:sldId id="294" r:id="rId33"/>
    <p:sldId id="271" r:id="rId34"/>
    <p:sldId id="295" r:id="rId35"/>
    <p:sldId id="272" r:id="rId36"/>
    <p:sldId id="328" r:id="rId37"/>
    <p:sldId id="330"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飯島淳一" initials="飯島淳一" lastIdx="21" clrIdx="0"/>
  <p:cmAuthor id="1" name="Junichi" initials="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4" autoAdjust="0"/>
  </p:normalViewPr>
  <p:slideViewPr>
    <p:cSldViewPr>
      <p:cViewPr>
        <p:scale>
          <a:sx n="72" d="100"/>
          <a:sy n="72" d="100"/>
        </p:scale>
        <p:origin x="-330" y="174"/>
      </p:cViewPr>
      <p:guideLst>
        <p:guide orient="horz" pos="2160"/>
        <p:guide pos="2880"/>
      </p:guideLst>
    </p:cSldViewPr>
  </p:slideViewPr>
  <p:notesTextViewPr>
    <p:cViewPr>
      <p:scale>
        <a:sx n="1" d="1"/>
        <a:sy n="1" d="1"/>
      </p:scale>
      <p:origin x="0" y="0"/>
    </p:cViewPr>
  </p:notesTextViewPr>
  <p:sorterViewPr>
    <p:cViewPr>
      <p:scale>
        <a:sx n="100" d="100"/>
        <a:sy n="100" d="100"/>
      </p:scale>
      <p:origin x="0" y="7710"/>
    </p:cViewPr>
  </p:sorterViewPr>
  <p:notesViewPr>
    <p:cSldViewPr>
      <p:cViewPr varScale="1">
        <p:scale>
          <a:sx n="52" d="100"/>
          <a:sy n="52" d="100"/>
        </p:scale>
        <p:origin x="-288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image" Target="../media/image6.jpg"/><Relationship Id="rId4"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4.xml.rels><?xml version="1.0" encoding="UTF-8" standalone="yes"?>
<Relationships xmlns="http://schemas.openxmlformats.org/package/2006/relationships"><Relationship Id="rId1" Type="http://schemas.openxmlformats.org/officeDocument/2006/relationships/slide" Target="../slides/slide20.xm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image" Target="../media/image2.png"/><Relationship Id="rId4"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image" Target="../media/image6.jp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1C26E-672F-4930-A0AB-3061C86A5C4C}"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kumimoji="1" lang="ja-JP" altLang="en-US"/>
        </a:p>
      </dgm:t>
    </dgm:pt>
    <dgm:pt modelId="{369AECAE-7900-4AC1-AF91-4AF677457CA7}">
      <dgm:prSet/>
      <dgm:spPr/>
      <dgm:t>
        <a:bodyPr/>
        <a:lstStyle/>
        <a:p>
          <a:r>
            <a:rPr kumimoji="1" lang="en-US" altLang="ja-JP" dirty="0" smtClean="0">
              <a:solidFill>
                <a:schemeClr val="tx1"/>
              </a:solidFill>
            </a:rPr>
            <a:t>Real Business Process</a:t>
          </a:r>
          <a:endParaRPr kumimoji="1" lang="ja-JP" altLang="en-US" dirty="0">
            <a:solidFill>
              <a:schemeClr val="tx1"/>
            </a:solidFill>
          </a:endParaRPr>
        </a:p>
      </dgm:t>
    </dgm:pt>
    <dgm:pt modelId="{D3172BD4-D5E6-41A6-B366-02E28E852BFA}" type="parTrans" cxnId="{44385570-C77A-4C7D-BE53-E253C7662193}">
      <dgm:prSet/>
      <dgm:spPr/>
      <dgm:t>
        <a:bodyPr/>
        <a:lstStyle/>
        <a:p>
          <a:endParaRPr kumimoji="1" lang="ja-JP" altLang="en-US"/>
        </a:p>
      </dgm:t>
    </dgm:pt>
    <dgm:pt modelId="{564071D0-D432-47ED-9B71-4D6EC8A9BAE0}" type="sibTrans" cxnId="{44385570-C77A-4C7D-BE53-E253C7662193}">
      <dgm:prSet/>
      <dgm:spPr>
        <a:blipFill rotWithShape="1">
          <a:blip xmlns:r="http://schemas.openxmlformats.org/officeDocument/2006/relationships" r:embed="rId1"/>
          <a:stretch>
            <a:fillRect/>
          </a:stretch>
        </a:blipFill>
      </dgm:spPr>
      <dgm:t>
        <a:bodyPr/>
        <a:lstStyle/>
        <a:p>
          <a:endParaRPr kumimoji="1" lang="ja-JP" altLang="en-US"/>
        </a:p>
      </dgm:t>
    </dgm:pt>
    <dgm:pt modelId="{444EE30F-8E67-4E5B-8B6C-E4E0BA5193C5}">
      <dgm:prSet phldrT="[テキスト]"/>
      <dgm:spPr/>
      <dgm:t>
        <a:bodyPr/>
        <a:lstStyle/>
        <a:p>
          <a:r>
            <a:rPr kumimoji="1" lang="en-US" altLang="ja-JP" dirty="0" smtClean="0"/>
            <a:t>Business process Model</a:t>
          </a:r>
        </a:p>
        <a:p>
          <a:r>
            <a:rPr kumimoji="1" lang="en-US" altLang="ja-JP" dirty="0" smtClean="0"/>
            <a:t>(workflow )</a:t>
          </a:r>
          <a:endParaRPr kumimoji="1" lang="ja-JP" altLang="en-US" dirty="0"/>
        </a:p>
      </dgm:t>
    </dgm:pt>
    <dgm:pt modelId="{F5521376-16D7-4E0B-BA55-AD1985EFD77D}" type="parTrans" cxnId="{6AF016F9-17B8-426B-BF03-4FD3FBCCEF22}">
      <dgm:prSet/>
      <dgm:spPr/>
      <dgm:t>
        <a:bodyPr/>
        <a:lstStyle/>
        <a:p>
          <a:endParaRPr kumimoji="1" lang="ja-JP" altLang="en-US"/>
        </a:p>
      </dgm:t>
    </dgm:pt>
    <dgm:pt modelId="{AF709D35-B752-4233-9C18-7992EDA6CD87}" type="sibTrans" cxnId="{6AF016F9-17B8-426B-BF03-4FD3FBCCEF2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t>
        <a:bodyPr/>
        <a:lstStyle/>
        <a:p>
          <a:endParaRPr kumimoji="1" lang="ja-JP" altLang="en-US"/>
        </a:p>
      </dgm:t>
    </dgm:pt>
    <dgm:pt modelId="{B7B53AA6-2D8C-4317-8735-17B297CBA609}">
      <dgm:prSet phldrT="[テキスト]"/>
      <dgm:spPr/>
      <dgm:t>
        <a:bodyPr/>
        <a:lstStyle/>
        <a:p>
          <a:r>
            <a:rPr kumimoji="1" lang="en-US" altLang="ja-JP" dirty="0" smtClean="0"/>
            <a:t>Business process Simulation</a:t>
          </a:r>
          <a:endParaRPr kumimoji="1" lang="ja-JP" altLang="en-US" dirty="0"/>
        </a:p>
      </dgm:t>
    </dgm:pt>
    <dgm:pt modelId="{6783D3A9-A129-4135-AACE-9EFFC2150BFE}" type="parTrans" cxnId="{9FCED2B4-2962-410D-9B1F-7AA356C0AB83}">
      <dgm:prSet/>
      <dgm:spPr/>
      <dgm:t>
        <a:bodyPr/>
        <a:lstStyle/>
        <a:p>
          <a:endParaRPr kumimoji="1" lang="ja-JP" altLang="en-US"/>
        </a:p>
      </dgm:t>
    </dgm:pt>
    <dgm:pt modelId="{5AD37503-FADC-456B-BDD5-F117A118AA23}" type="sibTrans" cxnId="{9FCED2B4-2962-410D-9B1F-7AA356C0AB83}">
      <dgm:prSet/>
      <dgm:spPr>
        <a:blipFill rotWithShape="1">
          <a:blip xmlns:r="http://schemas.openxmlformats.org/officeDocument/2006/relationships" r:embed="rId3"/>
          <a:stretch>
            <a:fillRect/>
          </a:stretch>
        </a:blipFill>
      </dgm:spPr>
      <dgm:t>
        <a:bodyPr/>
        <a:lstStyle/>
        <a:p>
          <a:endParaRPr kumimoji="1" lang="ja-JP" altLang="en-US"/>
        </a:p>
      </dgm:t>
    </dgm:pt>
    <dgm:pt modelId="{89AAB3AA-FC21-49E6-B425-9084B2372968}">
      <dgm:prSet phldrT="[テキスト]"/>
      <dgm:spPr/>
      <dgm:t>
        <a:bodyPr/>
        <a:lstStyle/>
        <a:p>
          <a:r>
            <a:rPr kumimoji="1" lang="en-US" altLang="ja-JP" dirty="0" smtClean="0"/>
            <a:t>Business Process Model (Enterprise ontology)</a:t>
          </a:r>
        </a:p>
        <a:p>
          <a:r>
            <a:rPr kumimoji="1" lang="en-US" altLang="ja-JP" dirty="0" smtClean="0"/>
            <a:t>(construction)</a:t>
          </a:r>
          <a:endParaRPr kumimoji="1" lang="ja-JP" altLang="en-US" dirty="0"/>
        </a:p>
      </dgm:t>
    </dgm:pt>
    <dgm:pt modelId="{35925F5A-095E-4D2C-A50C-F0115DE030E6}" type="sibTrans" cxnId="{78D8CC5A-CADB-4179-873D-AFA7D3988991}">
      <dgm:prSet/>
      <dgm:spPr>
        <a:blipFill rotWithShape="1">
          <a:blip xmlns:r="http://schemas.openxmlformats.org/officeDocument/2006/relationships" r:embed="rId4"/>
          <a:stretch>
            <a:fillRect/>
          </a:stretch>
        </a:blipFill>
      </dgm:spPr>
      <dgm:t>
        <a:bodyPr/>
        <a:lstStyle/>
        <a:p>
          <a:endParaRPr kumimoji="1" lang="ja-JP" altLang="en-US"/>
        </a:p>
      </dgm:t>
    </dgm:pt>
    <dgm:pt modelId="{5F0FB98E-0ED6-41B3-B43C-A3F9B8ED1E62}" type="parTrans" cxnId="{78D8CC5A-CADB-4179-873D-AFA7D3988991}">
      <dgm:prSet/>
      <dgm:spPr/>
      <dgm:t>
        <a:bodyPr/>
        <a:lstStyle/>
        <a:p>
          <a:endParaRPr kumimoji="1" lang="ja-JP" altLang="en-US"/>
        </a:p>
      </dgm:t>
    </dgm:pt>
    <dgm:pt modelId="{45103343-B4F0-4A16-974B-BDF47B1E2AB7}" type="pres">
      <dgm:prSet presAssocID="{00A1C26E-672F-4930-A0AB-3061C86A5C4C}" presName="Name0" presStyleCnt="0">
        <dgm:presLayoutVars>
          <dgm:chMax val="7"/>
          <dgm:chPref val="7"/>
          <dgm:dir/>
        </dgm:presLayoutVars>
      </dgm:prSet>
      <dgm:spPr/>
      <dgm:t>
        <a:bodyPr/>
        <a:lstStyle/>
        <a:p>
          <a:endParaRPr kumimoji="1" lang="ja-JP" altLang="en-US"/>
        </a:p>
      </dgm:t>
    </dgm:pt>
    <dgm:pt modelId="{F59CD8B1-4F41-4D4E-9B40-9CAFED4E08D6}" type="pres">
      <dgm:prSet presAssocID="{00A1C26E-672F-4930-A0AB-3061C86A5C4C}" presName="Name1" presStyleCnt="0"/>
      <dgm:spPr/>
    </dgm:pt>
    <dgm:pt modelId="{94DBEADD-C04F-4D62-9B50-0A25DF5EB830}" type="pres">
      <dgm:prSet presAssocID="{564071D0-D432-47ED-9B71-4D6EC8A9BAE0}" presName="picture_1" presStyleCnt="0"/>
      <dgm:spPr/>
    </dgm:pt>
    <dgm:pt modelId="{6136BBD1-29BD-419F-BFA3-7601B488CBDB}" type="pres">
      <dgm:prSet presAssocID="{564071D0-D432-47ED-9B71-4D6EC8A9BAE0}" presName="pictureRepeatNode" presStyleLbl="alignImgPlace1" presStyleIdx="0" presStyleCnt="4"/>
      <dgm:spPr/>
      <dgm:t>
        <a:bodyPr/>
        <a:lstStyle/>
        <a:p>
          <a:endParaRPr kumimoji="1" lang="ja-JP" altLang="en-US"/>
        </a:p>
      </dgm:t>
    </dgm:pt>
    <dgm:pt modelId="{27EBD5D1-0DC5-4F38-8C42-A9F7DF47A2CE}" type="pres">
      <dgm:prSet presAssocID="{369AECAE-7900-4AC1-AF91-4AF677457CA7}" presName="text_1" presStyleLbl="node1" presStyleIdx="0" presStyleCnt="0" custScaleY="54882" custLinFactNeighborX="-28125" custLinFactNeighborY="96191">
        <dgm:presLayoutVars>
          <dgm:bulletEnabled val="1"/>
        </dgm:presLayoutVars>
      </dgm:prSet>
      <dgm:spPr/>
      <dgm:t>
        <a:bodyPr/>
        <a:lstStyle/>
        <a:p>
          <a:endParaRPr kumimoji="1" lang="ja-JP" altLang="en-US"/>
        </a:p>
      </dgm:t>
    </dgm:pt>
    <dgm:pt modelId="{7AB57B5C-1B24-46E3-B337-C2BEF80921F8}" type="pres">
      <dgm:prSet presAssocID="{AF709D35-B752-4233-9C18-7992EDA6CD87}" presName="picture_2" presStyleCnt="0"/>
      <dgm:spPr/>
    </dgm:pt>
    <dgm:pt modelId="{64B79F1F-62D4-48DA-9BF6-1DBC62564774}" type="pres">
      <dgm:prSet presAssocID="{AF709D35-B752-4233-9C18-7992EDA6CD87}" presName="pictureRepeatNode" presStyleLbl="alignImgPlace1" presStyleIdx="1" presStyleCnt="4" custScaleX="120790" custScaleY="121836"/>
      <dgm:spPr/>
      <dgm:t>
        <a:bodyPr/>
        <a:lstStyle/>
        <a:p>
          <a:endParaRPr kumimoji="1" lang="ja-JP" altLang="en-US"/>
        </a:p>
      </dgm:t>
    </dgm:pt>
    <dgm:pt modelId="{68E106B4-5524-4EA2-837E-89FFAB5428A9}" type="pres">
      <dgm:prSet presAssocID="{444EE30F-8E67-4E5B-8B6C-E4E0BA5193C5}" presName="line_2" presStyleLbl="parChTrans1D1" presStyleIdx="0" presStyleCnt="3"/>
      <dgm:spPr/>
    </dgm:pt>
    <dgm:pt modelId="{6E4B3B37-B938-4E03-A4AC-0FE189CB1216}" type="pres">
      <dgm:prSet presAssocID="{444EE30F-8E67-4E5B-8B6C-E4E0BA5193C5}" presName="textparent_2" presStyleLbl="node1" presStyleIdx="0" presStyleCnt="0"/>
      <dgm:spPr/>
    </dgm:pt>
    <dgm:pt modelId="{A6C3F9C6-5069-4114-A13E-F21BD5ACA882}" type="pres">
      <dgm:prSet presAssocID="{444EE30F-8E67-4E5B-8B6C-E4E0BA5193C5}" presName="text_2" presStyleLbl="revTx" presStyleIdx="0" presStyleCnt="3" custScaleX="273590" custLinFactNeighborX="35381" custLinFactNeighborY="-7608">
        <dgm:presLayoutVars>
          <dgm:bulletEnabled val="1"/>
        </dgm:presLayoutVars>
      </dgm:prSet>
      <dgm:spPr/>
      <dgm:t>
        <a:bodyPr/>
        <a:lstStyle/>
        <a:p>
          <a:endParaRPr kumimoji="1" lang="ja-JP" altLang="en-US"/>
        </a:p>
      </dgm:t>
    </dgm:pt>
    <dgm:pt modelId="{EDEFAFDB-3BB5-4121-A9C6-BB0A872B71C5}" type="pres">
      <dgm:prSet presAssocID="{35925F5A-095E-4D2C-A50C-F0115DE030E6}" presName="picture_3" presStyleCnt="0"/>
      <dgm:spPr/>
    </dgm:pt>
    <dgm:pt modelId="{CBA228DB-F481-4A88-9A95-BEBF740F76AD}" type="pres">
      <dgm:prSet presAssocID="{35925F5A-095E-4D2C-A50C-F0115DE030E6}" presName="pictureRepeatNode" presStyleLbl="alignImgPlace1" presStyleIdx="2" presStyleCnt="4" custScaleX="105928" custScaleY="112808"/>
      <dgm:spPr/>
      <dgm:t>
        <a:bodyPr/>
        <a:lstStyle/>
        <a:p>
          <a:endParaRPr kumimoji="1" lang="ja-JP" altLang="en-US"/>
        </a:p>
      </dgm:t>
    </dgm:pt>
    <dgm:pt modelId="{553E9A4D-51B0-4A1B-8B49-A3B1820247D6}" type="pres">
      <dgm:prSet presAssocID="{89AAB3AA-FC21-49E6-B425-9084B2372968}" presName="line_3" presStyleLbl="parChTrans1D1" presStyleIdx="1" presStyleCnt="3"/>
      <dgm:spPr/>
    </dgm:pt>
    <dgm:pt modelId="{CB423B78-6842-40D0-A897-EAAF72544BA7}" type="pres">
      <dgm:prSet presAssocID="{89AAB3AA-FC21-49E6-B425-9084B2372968}" presName="textparent_3" presStyleLbl="node1" presStyleIdx="0" presStyleCnt="0"/>
      <dgm:spPr/>
    </dgm:pt>
    <dgm:pt modelId="{CDE9DF21-6282-46FB-8812-BF44DA3FFC8E}" type="pres">
      <dgm:prSet presAssocID="{89AAB3AA-FC21-49E6-B425-9084B2372968}" presName="text_3" presStyleLbl="revTx" presStyleIdx="1" presStyleCnt="3" custScaleX="178187">
        <dgm:presLayoutVars>
          <dgm:bulletEnabled val="1"/>
        </dgm:presLayoutVars>
      </dgm:prSet>
      <dgm:spPr/>
      <dgm:t>
        <a:bodyPr/>
        <a:lstStyle/>
        <a:p>
          <a:endParaRPr kumimoji="1" lang="ja-JP" altLang="en-US"/>
        </a:p>
      </dgm:t>
    </dgm:pt>
    <dgm:pt modelId="{727A03B1-0FE5-4BE6-810F-4ACA8E2BB6E9}" type="pres">
      <dgm:prSet presAssocID="{5AD37503-FADC-456B-BDD5-F117A118AA23}" presName="picture_4" presStyleCnt="0"/>
      <dgm:spPr/>
    </dgm:pt>
    <dgm:pt modelId="{B38CB730-A3E4-4ADF-976D-B8DF285866D6}" type="pres">
      <dgm:prSet presAssocID="{5AD37503-FADC-456B-BDD5-F117A118AA23}" presName="pictureRepeatNode" presStyleLbl="alignImgPlace1" presStyleIdx="3" presStyleCnt="4" custScaleX="130371" custScaleY="110725"/>
      <dgm:spPr/>
      <dgm:t>
        <a:bodyPr/>
        <a:lstStyle/>
        <a:p>
          <a:endParaRPr kumimoji="1" lang="ja-JP" altLang="en-US"/>
        </a:p>
      </dgm:t>
    </dgm:pt>
    <dgm:pt modelId="{502AA89B-643A-4C78-B037-878A259DEC99}" type="pres">
      <dgm:prSet presAssocID="{B7B53AA6-2D8C-4317-8735-17B297CBA609}" presName="line_4" presStyleLbl="parChTrans1D1" presStyleIdx="2" presStyleCnt="3"/>
      <dgm:spPr/>
    </dgm:pt>
    <dgm:pt modelId="{B965521E-1863-45B0-BF0D-4E6B6E601938}" type="pres">
      <dgm:prSet presAssocID="{B7B53AA6-2D8C-4317-8735-17B297CBA609}" presName="textparent_4" presStyleLbl="node1" presStyleIdx="0" presStyleCnt="0"/>
      <dgm:spPr/>
    </dgm:pt>
    <dgm:pt modelId="{63A331A0-8B13-4B76-8682-654344F6EE83}" type="pres">
      <dgm:prSet presAssocID="{B7B53AA6-2D8C-4317-8735-17B297CBA609}" presName="text_4" presStyleLbl="revTx" presStyleIdx="2" presStyleCnt="3" custLinFactNeighborX="17302" custLinFactNeighborY="-200">
        <dgm:presLayoutVars>
          <dgm:bulletEnabled val="1"/>
        </dgm:presLayoutVars>
      </dgm:prSet>
      <dgm:spPr/>
      <dgm:t>
        <a:bodyPr/>
        <a:lstStyle/>
        <a:p>
          <a:endParaRPr kumimoji="1" lang="ja-JP" altLang="en-US"/>
        </a:p>
      </dgm:t>
    </dgm:pt>
  </dgm:ptLst>
  <dgm:cxnLst>
    <dgm:cxn modelId="{9FCED2B4-2962-410D-9B1F-7AA356C0AB83}" srcId="{00A1C26E-672F-4930-A0AB-3061C86A5C4C}" destId="{B7B53AA6-2D8C-4317-8735-17B297CBA609}" srcOrd="3" destOrd="0" parTransId="{6783D3A9-A129-4135-AACE-9EFFC2150BFE}" sibTransId="{5AD37503-FADC-456B-BDD5-F117A118AA23}"/>
    <dgm:cxn modelId="{FA49FECA-AECE-480F-995A-F43FFD93C7EB}" type="presOf" srcId="{369AECAE-7900-4AC1-AF91-4AF677457CA7}" destId="{27EBD5D1-0DC5-4F38-8C42-A9F7DF47A2CE}" srcOrd="0" destOrd="0" presId="urn:microsoft.com/office/officeart/2008/layout/CircularPictureCallout"/>
    <dgm:cxn modelId="{44385570-C77A-4C7D-BE53-E253C7662193}" srcId="{00A1C26E-672F-4930-A0AB-3061C86A5C4C}" destId="{369AECAE-7900-4AC1-AF91-4AF677457CA7}" srcOrd="0" destOrd="0" parTransId="{D3172BD4-D5E6-41A6-B366-02E28E852BFA}" sibTransId="{564071D0-D432-47ED-9B71-4D6EC8A9BAE0}"/>
    <dgm:cxn modelId="{E5873270-68AE-4AA6-ACA1-9084F75D5BE2}" type="presOf" srcId="{564071D0-D432-47ED-9B71-4D6EC8A9BAE0}" destId="{6136BBD1-29BD-419F-BFA3-7601B488CBDB}" srcOrd="0" destOrd="0" presId="urn:microsoft.com/office/officeart/2008/layout/CircularPictureCallout"/>
    <dgm:cxn modelId="{6AF016F9-17B8-426B-BF03-4FD3FBCCEF22}" srcId="{00A1C26E-672F-4930-A0AB-3061C86A5C4C}" destId="{444EE30F-8E67-4E5B-8B6C-E4E0BA5193C5}" srcOrd="1" destOrd="0" parTransId="{F5521376-16D7-4E0B-BA55-AD1985EFD77D}" sibTransId="{AF709D35-B752-4233-9C18-7992EDA6CD87}"/>
    <dgm:cxn modelId="{78D8CC5A-CADB-4179-873D-AFA7D3988991}" srcId="{00A1C26E-672F-4930-A0AB-3061C86A5C4C}" destId="{89AAB3AA-FC21-49E6-B425-9084B2372968}" srcOrd="2" destOrd="0" parTransId="{5F0FB98E-0ED6-41B3-B43C-A3F9B8ED1E62}" sibTransId="{35925F5A-095E-4D2C-A50C-F0115DE030E6}"/>
    <dgm:cxn modelId="{35DF19A0-7B12-4241-9F0A-4F04577913D8}" type="presOf" srcId="{AF709D35-B752-4233-9C18-7992EDA6CD87}" destId="{64B79F1F-62D4-48DA-9BF6-1DBC62564774}" srcOrd="0" destOrd="0" presId="urn:microsoft.com/office/officeart/2008/layout/CircularPictureCallout"/>
    <dgm:cxn modelId="{6D5EA5F8-45E6-4BC6-8260-DD530BC2C031}" type="presOf" srcId="{35925F5A-095E-4D2C-A50C-F0115DE030E6}" destId="{CBA228DB-F481-4A88-9A95-BEBF740F76AD}" srcOrd="0" destOrd="0" presId="urn:microsoft.com/office/officeart/2008/layout/CircularPictureCallout"/>
    <dgm:cxn modelId="{040E1907-ABAB-43C7-BE37-C5A458113488}" type="presOf" srcId="{5AD37503-FADC-456B-BDD5-F117A118AA23}" destId="{B38CB730-A3E4-4ADF-976D-B8DF285866D6}" srcOrd="0" destOrd="0" presId="urn:microsoft.com/office/officeart/2008/layout/CircularPictureCallout"/>
    <dgm:cxn modelId="{6E8D190C-7939-4B1B-9FDF-3C1F2215123A}" type="presOf" srcId="{89AAB3AA-FC21-49E6-B425-9084B2372968}" destId="{CDE9DF21-6282-46FB-8812-BF44DA3FFC8E}" srcOrd="0" destOrd="0" presId="urn:microsoft.com/office/officeart/2008/layout/CircularPictureCallout"/>
    <dgm:cxn modelId="{FB3859C2-93AF-46B5-A63C-7BB110C001FF}" type="presOf" srcId="{B7B53AA6-2D8C-4317-8735-17B297CBA609}" destId="{63A331A0-8B13-4B76-8682-654344F6EE83}" srcOrd="0" destOrd="0" presId="urn:microsoft.com/office/officeart/2008/layout/CircularPictureCallout"/>
    <dgm:cxn modelId="{0DEC0EAD-971A-46BA-9A63-F03E9D9EEA78}" type="presOf" srcId="{444EE30F-8E67-4E5B-8B6C-E4E0BA5193C5}" destId="{A6C3F9C6-5069-4114-A13E-F21BD5ACA882}" srcOrd="0" destOrd="0" presId="urn:microsoft.com/office/officeart/2008/layout/CircularPictureCallout"/>
    <dgm:cxn modelId="{FD5DBD88-6D73-4C36-80BF-C4DCDDC73AD9}" type="presOf" srcId="{00A1C26E-672F-4930-A0AB-3061C86A5C4C}" destId="{45103343-B4F0-4A16-974B-BDF47B1E2AB7}" srcOrd="0" destOrd="0" presId="urn:microsoft.com/office/officeart/2008/layout/CircularPictureCallout"/>
    <dgm:cxn modelId="{66CEF0CD-4050-40C2-A1D4-9A2EDD902589}" type="presParOf" srcId="{45103343-B4F0-4A16-974B-BDF47B1E2AB7}" destId="{F59CD8B1-4F41-4D4E-9B40-9CAFED4E08D6}" srcOrd="0" destOrd="0" presId="urn:microsoft.com/office/officeart/2008/layout/CircularPictureCallout"/>
    <dgm:cxn modelId="{DC382A47-2CC0-4F21-9C5B-D11A4CD2161B}" type="presParOf" srcId="{F59CD8B1-4F41-4D4E-9B40-9CAFED4E08D6}" destId="{94DBEADD-C04F-4D62-9B50-0A25DF5EB830}" srcOrd="0" destOrd="0" presId="urn:microsoft.com/office/officeart/2008/layout/CircularPictureCallout"/>
    <dgm:cxn modelId="{97566182-7A5C-43B7-98E2-6947386071FA}" type="presParOf" srcId="{94DBEADD-C04F-4D62-9B50-0A25DF5EB830}" destId="{6136BBD1-29BD-419F-BFA3-7601B488CBDB}" srcOrd="0" destOrd="0" presId="urn:microsoft.com/office/officeart/2008/layout/CircularPictureCallout"/>
    <dgm:cxn modelId="{00DEB83A-427F-4178-A338-FADFA66A8F2C}" type="presParOf" srcId="{F59CD8B1-4F41-4D4E-9B40-9CAFED4E08D6}" destId="{27EBD5D1-0DC5-4F38-8C42-A9F7DF47A2CE}" srcOrd="1" destOrd="0" presId="urn:microsoft.com/office/officeart/2008/layout/CircularPictureCallout"/>
    <dgm:cxn modelId="{F0F74550-B19A-49F0-8F5C-921C6C2D671D}" type="presParOf" srcId="{F59CD8B1-4F41-4D4E-9B40-9CAFED4E08D6}" destId="{7AB57B5C-1B24-46E3-B337-C2BEF80921F8}" srcOrd="2" destOrd="0" presId="urn:microsoft.com/office/officeart/2008/layout/CircularPictureCallout"/>
    <dgm:cxn modelId="{CC85BE1C-646E-48FD-97F2-2318F3AC1468}" type="presParOf" srcId="{7AB57B5C-1B24-46E3-B337-C2BEF80921F8}" destId="{64B79F1F-62D4-48DA-9BF6-1DBC62564774}" srcOrd="0" destOrd="0" presId="urn:microsoft.com/office/officeart/2008/layout/CircularPictureCallout"/>
    <dgm:cxn modelId="{F99280DB-79C0-41A6-824C-637A75B3B20D}" type="presParOf" srcId="{F59CD8B1-4F41-4D4E-9B40-9CAFED4E08D6}" destId="{68E106B4-5524-4EA2-837E-89FFAB5428A9}" srcOrd="3" destOrd="0" presId="urn:microsoft.com/office/officeart/2008/layout/CircularPictureCallout"/>
    <dgm:cxn modelId="{4AE0FDE3-35B5-430F-AB55-DE4D02961AFE}" type="presParOf" srcId="{F59CD8B1-4F41-4D4E-9B40-9CAFED4E08D6}" destId="{6E4B3B37-B938-4E03-A4AC-0FE189CB1216}" srcOrd="4" destOrd="0" presId="urn:microsoft.com/office/officeart/2008/layout/CircularPictureCallout"/>
    <dgm:cxn modelId="{2F3A5540-67A7-4AB8-92F0-A56DE0362733}" type="presParOf" srcId="{6E4B3B37-B938-4E03-A4AC-0FE189CB1216}" destId="{A6C3F9C6-5069-4114-A13E-F21BD5ACA882}" srcOrd="0" destOrd="0" presId="urn:microsoft.com/office/officeart/2008/layout/CircularPictureCallout"/>
    <dgm:cxn modelId="{419C0388-17FB-4E2C-950F-2B8051DEC539}" type="presParOf" srcId="{F59CD8B1-4F41-4D4E-9B40-9CAFED4E08D6}" destId="{EDEFAFDB-3BB5-4121-A9C6-BB0A872B71C5}" srcOrd="5" destOrd="0" presId="urn:microsoft.com/office/officeart/2008/layout/CircularPictureCallout"/>
    <dgm:cxn modelId="{4ED5F38F-297E-4BE5-81F6-D7A5440FAF22}" type="presParOf" srcId="{EDEFAFDB-3BB5-4121-A9C6-BB0A872B71C5}" destId="{CBA228DB-F481-4A88-9A95-BEBF740F76AD}" srcOrd="0" destOrd="0" presId="urn:microsoft.com/office/officeart/2008/layout/CircularPictureCallout"/>
    <dgm:cxn modelId="{73035B14-7117-4B57-B31B-82877375559E}" type="presParOf" srcId="{F59CD8B1-4F41-4D4E-9B40-9CAFED4E08D6}" destId="{553E9A4D-51B0-4A1B-8B49-A3B1820247D6}" srcOrd="6" destOrd="0" presId="urn:microsoft.com/office/officeart/2008/layout/CircularPictureCallout"/>
    <dgm:cxn modelId="{0905DDEF-D9C8-4BFD-9F25-AD078CC118D4}" type="presParOf" srcId="{F59CD8B1-4F41-4D4E-9B40-9CAFED4E08D6}" destId="{CB423B78-6842-40D0-A897-EAAF72544BA7}" srcOrd="7" destOrd="0" presId="urn:microsoft.com/office/officeart/2008/layout/CircularPictureCallout"/>
    <dgm:cxn modelId="{40E6BFFD-3490-41B8-B369-2A481002B840}" type="presParOf" srcId="{CB423B78-6842-40D0-A897-EAAF72544BA7}" destId="{CDE9DF21-6282-46FB-8812-BF44DA3FFC8E}" srcOrd="0" destOrd="0" presId="urn:microsoft.com/office/officeart/2008/layout/CircularPictureCallout"/>
    <dgm:cxn modelId="{CFAEA8F8-8AD1-486C-BEFE-A79B4871998C}" type="presParOf" srcId="{F59CD8B1-4F41-4D4E-9B40-9CAFED4E08D6}" destId="{727A03B1-0FE5-4BE6-810F-4ACA8E2BB6E9}" srcOrd="8" destOrd="0" presId="urn:microsoft.com/office/officeart/2008/layout/CircularPictureCallout"/>
    <dgm:cxn modelId="{55154314-847C-4B9F-8A17-6C9F1462259B}" type="presParOf" srcId="{727A03B1-0FE5-4BE6-810F-4ACA8E2BB6E9}" destId="{B38CB730-A3E4-4ADF-976D-B8DF285866D6}" srcOrd="0" destOrd="0" presId="urn:microsoft.com/office/officeart/2008/layout/CircularPictureCallout"/>
    <dgm:cxn modelId="{6E458655-C7AC-4D08-8835-2662AA09F21A}" type="presParOf" srcId="{F59CD8B1-4F41-4D4E-9B40-9CAFED4E08D6}" destId="{502AA89B-643A-4C78-B037-878A259DEC99}" srcOrd="9" destOrd="0" presId="urn:microsoft.com/office/officeart/2008/layout/CircularPictureCallout"/>
    <dgm:cxn modelId="{46BB193F-1A1F-4A70-93DD-2D97532D9073}" type="presParOf" srcId="{F59CD8B1-4F41-4D4E-9B40-9CAFED4E08D6}" destId="{B965521E-1863-45B0-BF0D-4E6B6E601938}" srcOrd="10" destOrd="0" presId="urn:microsoft.com/office/officeart/2008/layout/CircularPictureCallout"/>
    <dgm:cxn modelId="{8D7802C5-B529-4526-928D-80785007B276}" type="presParOf" srcId="{B965521E-1863-45B0-BF0D-4E6B6E601938}" destId="{63A331A0-8B13-4B76-8682-654344F6EE83}"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8A66C-313B-446B-87C7-F7404D291EC2}"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0854B613-44DE-44D6-9916-7BDA526F2FC4}">
      <dgm:prSet phldrT="[テキスト]"/>
      <dgm:spPr/>
      <dgm:t>
        <a:bodyPr/>
        <a:lstStyle/>
        <a:p>
          <a:r>
            <a:rPr kumimoji="1" lang="en-US" altLang="ja-JP" dirty="0" smtClean="0"/>
            <a:t>BPMN</a:t>
          </a:r>
          <a:endParaRPr kumimoji="1" lang="ja-JP" altLang="en-US" dirty="0"/>
        </a:p>
      </dgm:t>
    </dgm:pt>
    <dgm:pt modelId="{4BD23570-00B7-4020-AEAF-75D16808F6B3}" type="parTrans" cxnId="{C488CA68-53C0-4057-9D97-2593DD966416}">
      <dgm:prSet/>
      <dgm:spPr/>
      <dgm:t>
        <a:bodyPr/>
        <a:lstStyle/>
        <a:p>
          <a:endParaRPr kumimoji="1" lang="ja-JP" altLang="en-US"/>
        </a:p>
      </dgm:t>
    </dgm:pt>
    <dgm:pt modelId="{15DF4F55-C7FA-44A2-9D73-007E15E8195E}" type="sibTrans" cxnId="{C488CA68-53C0-4057-9D97-2593DD96641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t>
        <a:bodyPr/>
        <a:lstStyle/>
        <a:p>
          <a:endParaRPr kumimoji="1" lang="ja-JP" altLang="en-US"/>
        </a:p>
      </dgm:t>
    </dgm:pt>
    <dgm:pt modelId="{FAF8FE03-0AFB-4627-8D1F-2EE78CBD51D8}">
      <dgm:prSet phldrT="[テキスト]"/>
      <dgm:spPr/>
      <dgm:t>
        <a:bodyPr/>
        <a:lstStyle/>
        <a:p>
          <a:r>
            <a:rPr kumimoji="1" lang="en-US" altLang="ja-JP" dirty="0" smtClean="0"/>
            <a:t>UML</a:t>
          </a:r>
          <a:endParaRPr kumimoji="1" lang="ja-JP" altLang="en-US" dirty="0"/>
        </a:p>
      </dgm:t>
    </dgm:pt>
    <dgm:pt modelId="{69F7D8F7-8ABE-4664-B730-75FD3BD8A08D}" type="parTrans" cxnId="{B5B13B1F-EFDD-4C82-9DFF-BB03337AF8E7}">
      <dgm:prSet/>
      <dgm:spPr/>
      <dgm:t>
        <a:bodyPr/>
        <a:lstStyle/>
        <a:p>
          <a:endParaRPr kumimoji="1" lang="ja-JP" altLang="en-US"/>
        </a:p>
      </dgm:t>
    </dgm:pt>
    <dgm:pt modelId="{FAB493E8-7050-4091-A4F6-D26E764BFE88}" type="sibTrans" cxnId="{B5B13B1F-EFDD-4C82-9DFF-BB03337AF8E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kumimoji="1" lang="ja-JP" altLang="en-US"/>
        </a:p>
      </dgm:t>
    </dgm:pt>
    <dgm:pt modelId="{10B859CB-F8D3-4AD8-986B-1EBF68D301DC}">
      <dgm:prSet phldrT="[テキスト]"/>
      <dgm:spPr/>
      <dgm:t>
        <a:bodyPr/>
        <a:lstStyle/>
        <a:p>
          <a:r>
            <a:rPr kumimoji="1" lang="en-US" altLang="ja-JP" dirty="0" smtClean="0"/>
            <a:t>DEMO</a:t>
          </a:r>
          <a:endParaRPr kumimoji="1" lang="ja-JP" altLang="en-US" dirty="0"/>
        </a:p>
      </dgm:t>
    </dgm:pt>
    <dgm:pt modelId="{0D1F67BF-F68E-4A30-A2CD-1D07D87489F6}" type="parTrans" cxnId="{C4CED3EA-9119-48D0-8B5C-8B25B47B1AA7}">
      <dgm:prSet/>
      <dgm:spPr/>
      <dgm:t>
        <a:bodyPr/>
        <a:lstStyle/>
        <a:p>
          <a:endParaRPr kumimoji="1" lang="ja-JP" altLang="en-US"/>
        </a:p>
      </dgm:t>
    </dgm:pt>
    <dgm:pt modelId="{C98143F7-627C-40E6-A675-F8DAF7F18B23}" type="sibTrans" cxnId="{C4CED3EA-9119-48D0-8B5C-8B25B47B1AA7}">
      <dgm:prSet/>
      <dgm:spPr>
        <a:blipFill rotWithShape="1">
          <a:blip xmlns:r="http://schemas.openxmlformats.org/officeDocument/2006/relationships" r:embed="rId3"/>
          <a:stretch>
            <a:fillRect/>
          </a:stretch>
        </a:blipFill>
      </dgm:spPr>
      <dgm:t>
        <a:bodyPr/>
        <a:lstStyle/>
        <a:p>
          <a:endParaRPr kumimoji="1" lang="ja-JP" altLang="en-US"/>
        </a:p>
      </dgm:t>
    </dgm:pt>
    <dgm:pt modelId="{1308C014-AACD-4D7A-9F63-1A2402F7C3E0}">
      <dgm:prSet phldrT="[テキスト]"/>
      <dgm:spPr/>
      <dgm:t>
        <a:bodyPr/>
        <a:lstStyle/>
        <a:p>
          <a:r>
            <a:rPr kumimoji="1" lang="en-US" altLang="ja-JP" dirty="0" smtClean="0"/>
            <a:t>IDEF</a:t>
          </a:r>
          <a:endParaRPr kumimoji="1" lang="ja-JP" altLang="en-US" dirty="0"/>
        </a:p>
      </dgm:t>
    </dgm:pt>
    <dgm:pt modelId="{27EB02D4-06AC-4E81-8E1F-2E3E48D03B56}" type="parTrans" cxnId="{898F9A1C-40BE-4983-B774-7D3A9A98C708}">
      <dgm:prSet/>
      <dgm:spPr/>
      <dgm:t>
        <a:bodyPr/>
        <a:lstStyle/>
        <a:p>
          <a:endParaRPr kumimoji="1" lang="ja-JP" altLang="en-US"/>
        </a:p>
      </dgm:t>
    </dgm:pt>
    <dgm:pt modelId="{D94E817E-07E6-4BF5-8D6B-076361B21663}" type="sibTrans" cxnId="{898F9A1C-40BE-4983-B774-7D3A9A98C708}">
      <dgm:prSet/>
      <dgm:spPr>
        <a:blipFill rotWithShape="1">
          <a:blip xmlns:r="http://schemas.openxmlformats.org/officeDocument/2006/relationships" r:embed="rId4"/>
          <a:stretch>
            <a:fillRect/>
          </a:stretch>
        </a:blipFill>
      </dgm:spPr>
      <dgm:t>
        <a:bodyPr/>
        <a:lstStyle/>
        <a:p>
          <a:endParaRPr kumimoji="1" lang="ja-JP" altLang="en-US"/>
        </a:p>
      </dgm:t>
    </dgm:pt>
    <dgm:pt modelId="{4C54433A-B7BC-4833-A575-23310346CA64}" type="pres">
      <dgm:prSet presAssocID="{2C78A66C-313B-446B-87C7-F7404D291EC2}" presName="Name0" presStyleCnt="0">
        <dgm:presLayoutVars>
          <dgm:chMax val="21"/>
          <dgm:chPref val="21"/>
        </dgm:presLayoutVars>
      </dgm:prSet>
      <dgm:spPr/>
      <dgm:t>
        <a:bodyPr/>
        <a:lstStyle/>
        <a:p>
          <a:endParaRPr kumimoji="1" lang="ja-JP" altLang="en-US"/>
        </a:p>
      </dgm:t>
    </dgm:pt>
    <dgm:pt modelId="{9F8184B4-2679-458D-91EC-08DF2E8E0290}" type="pres">
      <dgm:prSet presAssocID="{0854B613-44DE-44D6-9916-7BDA526F2FC4}" presName="text1" presStyleCnt="0"/>
      <dgm:spPr/>
    </dgm:pt>
    <dgm:pt modelId="{6235FB84-B055-4E59-A038-CEC522912D12}" type="pres">
      <dgm:prSet presAssocID="{0854B613-44DE-44D6-9916-7BDA526F2FC4}" presName="textRepeatNode" presStyleLbl="alignNode1" presStyleIdx="0" presStyleCnt="4">
        <dgm:presLayoutVars>
          <dgm:chMax val="0"/>
          <dgm:chPref val="0"/>
          <dgm:bulletEnabled val="1"/>
        </dgm:presLayoutVars>
      </dgm:prSet>
      <dgm:spPr/>
      <dgm:t>
        <a:bodyPr/>
        <a:lstStyle/>
        <a:p>
          <a:endParaRPr kumimoji="1" lang="ja-JP" altLang="en-US"/>
        </a:p>
      </dgm:t>
    </dgm:pt>
    <dgm:pt modelId="{60653E5B-7A9B-4D48-B128-862E46D38635}" type="pres">
      <dgm:prSet presAssocID="{0854B613-44DE-44D6-9916-7BDA526F2FC4}" presName="textaccent1" presStyleCnt="0"/>
      <dgm:spPr/>
    </dgm:pt>
    <dgm:pt modelId="{F1B5E1FF-CCF5-4399-8F86-149CC97FB170}" type="pres">
      <dgm:prSet presAssocID="{0854B613-44DE-44D6-9916-7BDA526F2FC4}" presName="accentRepeatNode" presStyleLbl="solidAlignAcc1" presStyleIdx="0" presStyleCnt="8"/>
      <dgm:spPr/>
    </dgm:pt>
    <dgm:pt modelId="{F6275281-AB2C-4AA6-8107-8FA8CB06352F}" type="pres">
      <dgm:prSet presAssocID="{15DF4F55-C7FA-44A2-9D73-007E15E8195E}" presName="image1" presStyleCnt="0"/>
      <dgm:spPr/>
    </dgm:pt>
    <dgm:pt modelId="{6201E76C-5C2D-466F-AA4E-40C98F40E0E9}" type="pres">
      <dgm:prSet presAssocID="{15DF4F55-C7FA-44A2-9D73-007E15E8195E}" presName="imageRepeatNode" presStyleLbl="alignAcc1" presStyleIdx="0" presStyleCnt="4"/>
      <dgm:spPr/>
      <dgm:t>
        <a:bodyPr/>
        <a:lstStyle/>
        <a:p>
          <a:endParaRPr kumimoji="1" lang="ja-JP" altLang="en-US"/>
        </a:p>
      </dgm:t>
    </dgm:pt>
    <dgm:pt modelId="{4B1EA17C-9293-4658-B8A4-AAD8EF9BE666}" type="pres">
      <dgm:prSet presAssocID="{15DF4F55-C7FA-44A2-9D73-007E15E8195E}" presName="imageaccent1" presStyleCnt="0"/>
      <dgm:spPr/>
    </dgm:pt>
    <dgm:pt modelId="{04DD06DD-A58E-4038-87A8-49BAF8F13911}" type="pres">
      <dgm:prSet presAssocID="{15DF4F55-C7FA-44A2-9D73-007E15E8195E}" presName="accentRepeatNode" presStyleLbl="solidAlignAcc1" presStyleIdx="1" presStyleCnt="8"/>
      <dgm:spPr/>
    </dgm:pt>
    <dgm:pt modelId="{D0B4BFBA-3CBC-4538-AE01-5F76DA78CE92}" type="pres">
      <dgm:prSet presAssocID="{FAF8FE03-0AFB-4627-8D1F-2EE78CBD51D8}" presName="text2" presStyleCnt="0"/>
      <dgm:spPr/>
    </dgm:pt>
    <dgm:pt modelId="{E056C00D-C59A-42B5-A1E9-3E860C6F2928}" type="pres">
      <dgm:prSet presAssocID="{FAF8FE03-0AFB-4627-8D1F-2EE78CBD51D8}" presName="textRepeatNode" presStyleLbl="alignNode1" presStyleIdx="1" presStyleCnt="4">
        <dgm:presLayoutVars>
          <dgm:chMax val="0"/>
          <dgm:chPref val="0"/>
          <dgm:bulletEnabled val="1"/>
        </dgm:presLayoutVars>
      </dgm:prSet>
      <dgm:spPr/>
      <dgm:t>
        <a:bodyPr/>
        <a:lstStyle/>
        <a:p>
          <a:endParaRPr kumimoji="1" lang="ja-JP" altLang="en-US"/>
        </a:p>
      </dgm:t>
    </dgm:pt>
    <dgm:pt modelId="{850030C9-1BB8-4B69-ACDD-2A25D98C5EBD}" type="pres">
      <dgm:prSet presAssocID="{FAF8FE03-0AFB-4627-8D1F-2EE78CBD51D8}" presName="textaccent2" presStyleCnt="0"/>
      <dgm:spPr/>
    </dgm:pt>
    <dgm:pt modelId="{BAF6445C-F5F4-43E1-90EF-815AE5C41FD8}" type="pres">
      <dgm:prSet presAssocID="{FAF8FE03-0AFB-4627-8D1F-2EE78CBD51D8}" presName="accentRepeatNode" presStyleLbl="solidAlignAcc1" presStyleIdx="2" presStyleCnt="8"/>
      <dgm:spPr/>
    </dgm:pt>
    <dgm:pt modelId="{52E6C306-D64D-4CA1-B0D4-C55ED7B13B4E}" type="pres">
      <dgm:prSet presAssocID="{FAB493E8-7050-4091-A4F6-D26E764BFE88}" presName="image2" presStyleCnt="0"/>
      <dgm:spPr/>
    </dgm:pt>
    <dgm:pt modelId="{8FD47BB0-CA3E-42C4-8E06-C78F56EC1248}" type="pres">
      <dgm:prSet presAssocID="{FAB493E8-7050-4091-A4F6-D26E764BFE88}" presName="imageRepeatNode" presStyleLbl="alignAcc1" presStyleIdx="1" presStyleCnt="4"/>
      <dgm:spPr/>
      <dgm:t>
        <a:bodyPr/>
        <a:lstStyle/>
        <a:p>
          <a:endParaRPr kumimoji="1" lang="ja-JP" altLang="en-US"/>
        </a:p>
      </dgm:t>
    </dgm:pt>
    <dgm:pt modelId="{C6EAB30C-28DD-4408-A96C-C2F7838EAC1E}" type="pres">
      <dgm:prSet presAssocID="{FAB493E8-7050-4091-A4F6-D26E764BFE88}" presName="imageaccent2" presStyleCnt="0"/>
      <dgm:spPr/>
    </dgm:pt>
    <dgm:pt modelId="{616A3DC6-03ED-486C-BA5F-FFA7F110E03E}" type="pres">
      <dgm:prSet presAssocID="{FAB493E8-7050-4091-A4F6-D26E764BFE88}" presName="accentRepeatNode" presStyleLbl="solidAlignAcc1" presStyleIdx="3" presStyleCnt="8"/>
      <dgm:spPr/>
    </dgm:pt>
    <dgm:pt modelId="{B6BA10D5-2A9B-4162-93B6-88BCF0919F14}" type="pres">
      <dgm:prSet presAssocID="{10B859CB-F8D3-4AD8-986B-1EBF68D301DC}" presName="text3" presStyleCnt="0"/>
      <dgm:spPr/>
    </dgm:pt>
    <dgm:pt modelId="{FAEFE9B6-9C5C-46E2-ACB0-C80C4F10F0C4}" type="pres">
      <dgm:prSet presAssocID="{10B859CB-F8D3-4AD8-986B-1EBF68D301DC}" presName="textRepeatNode" presStyleLbl="alignNode1" presStyleIdx="2" presStyleCnt="4">
        <dgm:presLayoutVars>
          <dgm:chMax val="0"/>
          <dgm:chPref val="0"/>
          <dgm:bulletEnabled val="1"/>
        </dgm:presLayoutVars>
      </dgm:prSet>
      <dgm:spPr/>
      <dgm:t>
        <a:bodyPr/>
        <a:lstStyle/>
        <a:p>
          <a:endParaRPr kumimoji="1" lang="ja-JP" altLang="en-US"/>
        </a:p>
      </dgm:t>
    </dgm:pt>
    <dgm:pt modelId="{D04B04A7-5088-4D8E-9F25-9AE8AFE3E8F1}" type="pres">
      <dgm:prSet presAssocID="{10B859CB-F8D3-4AD8-986B-1EBF68D301DC}" presName="textaccent3" presStyleCnt="0"/>
      <dgm:spPr/>
    </dgm:pt>
    <dgm:pt modelId="{5438ADB6-1238-4D8A-B56D-3CFBD8F6D5F6}" type="pres">
      <dgm:prSet presAssocID="{10B859CB-F8D3-4AD8-986B-1EBF68D301DC}" presName="accentRepeatNode" presStyleLbl="solidAlignAcc1" presStyleIdx="4" presStyleCnt="8"/>
      <dgm:spPr/>
    </dgm:pt>
    <dgm:pt modelId="{1B4E15A9-174D-42BD-9CC9-57CA6B0B7864}" type="pres">
      <dgm:prSet presAssocID="{C98143F7-627C-40E6-A675-F8DAF7F18B23}" presName="image3" presStyleCnt="0"/>
      <dgm:spPr/>
    </dgm:pt>
    <dgm:pt modelId="{F0A46A2A-8B2B-4168-81C9-93CBF9261AA7}" type="pres">
      <dgm:prSet presAssocID="{C98143F7-627C-40E6-A675-F8DAF7F18B23}" presName="imageRepeatNode" presStyleLbl="alignAcc1" presStyleIdx="2" presStyleCnt="4"/>
      <dgm:spPr/>
      <dgm:t>
        <a:bodyPr/>
        <a:lstStyle/>
        <a:p>
          <a:endParaRPr kumimoji="1" lang="ja-JP" altLang="en-US"/>
        </a:p>
      </dgm:t>
    </dgm:pt>
    <dgm:pt modelId="{36C250EF-9EF0-47B2-B1F8-F1A65CA7CC6E}" type="pres">
      <dgm:prSet presAssocID="{C98143F7-627C-40E6-A675-F8DAF7F18B23}" presName="imageaccent3" presStyleCnt="0"/>
      <dgm:spPr/>
    </dgm:pt>
    <dgm:pt modelId="{3A50BC4A-B9DE-4C79-935B-8CC3232E217A}" type="pres">
      <dgm:prSet presAssocID="{C98143F7-627C-40E6-A675-F8DAF7F18B23}" presName="accentRepeatNode" presStyleLbl="solidAlignAcc1" presStyleIdx="5" presStyleCnt="8"/>
      <dgm:spPr/>
    </dgm:pt>
    <dgm:pt modelId="{B8ED5D69-612F-45BE-8D57-C52FD01A9173}" type="pres">
      <dgm:prSet presAssocID="{1308C014-AACD-4D7A-9F63-1A2402F7C3E0}" presName="text4" presStyleCnt="0"/>
      <dgm:spPr/>
    </dgm:pt>
    <dgm:pt modelId="{CABEB0EC-5572-4FC2-963B-676FE84B6175}" type="pres">
      <dgm:prSet presAssocID="{1308C014-AACD-4D7A-9F63-1A2402F7C3E0}" presName="textRepeatNode" presStyleLbl="alignNode1" presStyleIdx="3" presStyleCnt="4">
        <dgm:presLayoutVars>
          <dgm:chMax val="0"/>
          <dgm:chPref val="0"/>
          <dgm:bulletEnabled val="1"/>
        </dgm:presLayoutVars>
      </dgm:prSet>
      <dgm:spPr/>
      <dgm:t>
        <a:bodyPr/>
        <a:lstStyle/>
        <a:p>
          <a:endParaRPr kumimoji="1" lang="ja-JP" altLang="en-US"/>
        </a:p>
      </dgm:t>
    </dgm:pt>
    <dgm:pt modelId="{4B86DE98-741F-4B11-8FEB-B784683E6AC1}" type="pres">
      <dgm:prSet presAssocID="{1308C014-AACD-4D7A-9F63-1A2402F7C3E0}" presName="textaccent4" presStyleCnt="0"/>
      <dgm:spPr/>
    </dgm:pt>
    <dgm:pt modelId="{067926D3-A032-4566-984D-0D3B87A73234}" type="pres">
      <dgm:prSet presAssocID="{1308C014-AACD-4D7A-9F63-1A2402F7C3E0}" presName="accentRepeatNode" presStyleLbl="solidAlignAcc1" presStyleIdx="6" presStyleCnt="8"/>
      <dgm:spPr/>
    </dgm:pt>
    <dgm:pt modelId="{62FFB217-E19A-4AF7-AA3D-4227170C8F88}" type="pres">
      <dgm:prSet presAssocID="{D94E817E-07E6-4BF5-8D6B-076361B21663}" presName="image4" presStyleCnt="0"/>
      <dgm:spPr/>
    </dgm:pt>
    <dgm:pt modelId="{32D02A18-19C9-4CD7-9B9C-DB02D1684795}" type="pres">
      <dgm:prSet presAssocID="{D94E817E-07E6-4BF5-8D6B-076361B21663}" presName="imageRepeatNode" presStyleLbl="alignAcc1" presStyleIdx="3" presStyleCnt="4"/>
      <dgm:spPr/>
      <dgm:t>
        <a:bodyPr/>
        <a:lstStyle/>
        <a:p>
          <a:endParaRPr kumimoji="1" lang="ja-JP" altLang="en-US"/>
        </a:p>
      </dgm:t>
    </dgm:pt>
    <dgm:pt modelId="{E9C72566-7052-4CAC-8627-9338C28AF41F}" type="pres">
      <dgm:prSet presAssocID="{D94E817E-07E6-4BF5-8D6B-076361B21663}" presName="imageaccent4" presStyleCnt="0"/>
      <dgm:spPr/>
    </dgm:pt>
    <dgm:pt modelId="{5A442AB3-0A53-419E-B8DD-F3A80CE8C3BD}" type="pres">
      <dgm:prSet presAssocID="{D94E817E-07E6-4BF5-8D6B-076361B21663}" presName="accentRepeatNode" presStyleLbl="solidAlignAcc1" presStyleIdx="7" presStyleCnt="8"/>
      <dgm:spPr/>
    </dgm:pt>
  </dgm:ptLst>
  <dgm:cxnLst>
    <dgm:cxn modelId="{4D128B9F-6249-4B90-B800-EF400CBF2FAD}" type="presOf" srcId="{1308C014-AACD-4D7A-9F63-1A2402F7C3E0}" destId="{CABEB0EC-5572-4FC2-963B-676FE84B6175}" srcOrd="0" destOrd="0" presId="urn:microsoft.com/office/officeart/2008/layout/HexagonCluster"/>
    <dgm:cxn modelId="{4BC99DA8-2477-435F-90CF-CC279D133E4C}" type="presOf" srcId="{FAB493E8-7050-4091-A4F6-D26E764BFE88}" destId="{8FD47BB0-CA3E-42C4-8E06-C78F56EC1248}" srcOrd="0" destOrd="0" presId="urn:microsoft.com/office/officeart/2008/layout/HexagonCluster"/>
    <dgm:cxn modelId="{960B73DB-09BA-47A6-BC4A-7E91F077F766}" type="presOf" srcId="{D94E817E-07E6-4BF5-8D6B-076361B21663}" destId="{32D02A18-19C9-4CD7-9B9C-DB02D1684795}" srcOrd="0" destOrd="0" presId="urn:microsoft.com/office/officeart/2008/layout/HexagonCluster"/>
    <dgm:cxn modelId="{0ACEF7B3-7999-42D8-BBBC-C1497366186E}" type="presOf" srcId="{10B859CB-F8D3-4AD8-986B-1EBF68D301DC}" destId="{FAEFE9B6-9C5C-46E2-ACB0-C80C4F10F0C4}" srcOrd="0" destOrd="0" presId="urn:microsoft.com/office/officeart/2008/layout/HexagonCluster"/>
    <dgm:cxn modelId="{3BB6F698-FCC6-45CC-BB56-347E2532DC81}" type="presOf" srcId="{C98143F7-627C-40E6-A675-F8DAF7F18B23}" destId="{F0A46A2A-8B2B-4168-81C9-93CBF9261AA7}" srcOrd="0" destOrd="0" presId="urn:microsoft.com/office/officeart/2008/layout/HexagonCluster"/>
    <dgm:cxn modelId="{C4CED3EA-9119-48D0-8B5C-8B25B47B1AA7}" srcId="{2C78A66C-313B-446B-87C7-F7404D291EC2}" destId="{10B859CB-F8D3-4AD8-986B-1EBF68D301DC}" srcOrd="2" destOrd="0" parTransId="{0D1F67BF-F68E-4A30-A2CD-1D07D87489F6}" sibTransId="{C98143F7-627C-40E6-A675-F8DAF7F18B23}"/>
    <dgm:cxn modelId="{B5B13B1F-EFDD-4C82-9DFF-BB03337AF8E7}" srcId="{2C78A66C-313B-446B-87C7-F7404D291EC2}" destId="{FAF8FE03-0AFB-4627-8D1F-2EE78CBD51D8}" srcOrd="1" destOrd="0" parTransId="{69F7D8F7-8ABE-4664-B730-75FD3BD8A08D}" sibTransId="{FAB493E8-7050-4091-A4F6-D26E764BFE88}"/>
    <dgm:cxn modelId="{97DD4580-EE78-4EBC-9221-0BE23A0DC8EF}" type="presOf" srcId="{FAF8FE03-0AFB-4627-8D1F-2EE78CBD51D8}" destId="{E056C00D-C59A-42B5-A1E9-3E860C6F2928}" srcOrd="0" destOrd="0" presId="urn:microsoft.com/office/officeart/2008/layout/HexagonCluster"/>
    <dgm:cxn modelId="{898F9A1C-40BE-4983-B774-7D3A9A98C708}" srcId="{2C78A66C-313B-446B-87C7-F7404D291EC2}" destId="{1308C014-AACD-4D7A-9F63-1A2402F7C3E0}" srcOrd="3" destOrd="0" parTransId="{27EB02D4-06AC-4E81-8E1F-2E3E48D03B56}" sibTransId="{D94E817E-07E6-4BF5-8D6B-076361B21663}"/>
    <dgm:cxn modelId="{C488CA68-53C0-4057-9D97-2593DD966416}" srcId="{2C78A66C-313B-446B-87C7-F7404D291EC2}" destId="{0854B613-44DE-44D6-9916-7BDA526F2FC4}" srcOrd="0" destOrd="0" parTransId="{4BD23570-00B7-4020-AEAF-75D16808F6B3}" sibTransId="{15DF4F55-C7FA-44A2-9D73-007E15E8195E}"/>
    <dgm:cxn modelId="{53B86F4B-5490-46B2-A638-E4DF91D10373}" type="presOf" srcId="{15DF4F55-C7FA-44A2-9D73-007E15E8195E}" destId="{6201E76C-5C2D-466F-AA4E-40C98F40E0E9}" srcOrd="0" destOrd="0" presId="urn:microsoft.com/office/officeart/2008/layout/HexagonCluster"/>
    <dgm:cxn modelId="{0E04CCF2-1DE9-473E-B3BC-F1181A5C98BF}" type="presOf" srcId="{0854B613-44DE-44D6-9916-7BDA526F2FC4}" destId="{6235FB84-B055-4E59-A038-CEC522912D12}" srcOrd="0" destOrd="0" presId="urn:microsoft.com/office/officeart/2008/layout/HexagonCluster"/>
    <dgm:cxn modelId="{CF3188F0-558A-47F9-BE3E-A84CC9EA6A07}" type="presOf" srcId="{2C78A66C-313B-446B-87C7-F7404D291EC2}" destId="{4C54433A-B7BC-4833-A575-23310346CA64}" srcOrd="0" destOrd="0" presId="urn:microsoft.com/office/officeart/2008/layout/HexagonCluster"/>
    <dgm:cxn modelId="{1411F4CB-A538-484A-80A7-2CC09650C834}" type="presParOf" srcId="{4C54433A-B7BC-4833-A575-23310346CA64}" destId="{9F8184B4-2679-458D-91EC-08DF2E8E0290}" srcOrd="0" destOrd="0" presId="urn:microsoft.com/office/officeart/2008/layout/HexagonCluster"/>
    <dgm:cxn modelId="{54B8DD7B-E01D-4047-BC45-66D25690BC33}" type="presParOf" srcId="{9F8184B4-2679-458D-91EC-08DF2E8E0290}" destId="{6235FB84-B055-4E59-A038-CEC522912D12}" srcOrd="0" destOrd="0" presId="urn:microsoft.com/office/officeart/2008/layout/HexagonCluster"/>
    <dgm:cxn modelId="{6DDB40F0-58F8-4F3D-A233-25C410B0AEC7}" type="presParOf" srcId="{4C54433A-B7BC-4833-A575-23310346CA64}" destId="{60653E5B-7A9B-4D48-B128-862E46D38635}" srcOrd="1" destOrd="0" presId="urn:microsoft.com/office/officeart/2008/layout/HexagonCluster"/>
    <dgm:cxn modelId="{84ECBE34-0C2E-4E6D-A694-A0727CF363A4}" type="presParOf" srcId="{60653E5B-7A9B-4D48-B128-862E46D38635}" destId="{F1B5E1FF-CCF5-4399-8F86-149CC97FB170}" srcOrd="0" destOrd="0" presId="urn:microsoft.com/office/officeart/2008/layout/HexagonCluster"/>
    <dgm:cxn modelId="{3DB5AF8E-8A8E-41E5-BAD7-FFEA715F00F7}" type="presParOf" srcId="{4C54433A-B7BC-4833-A575-23310346CA64}" destId="{F6275281-AB2C-4AA6-8107-8FA8CB06352F}" srcOrd="2" destOrd="0" presId="urn:microsoft.com/office/officeart/2008/layout/HexagonCluster"/>
    <dgm:cxn modelId="{72647A40-BA5D-48F4-8D98-7EF6A102663C}" type="presParOf" srcId="{F6275281-AB2C-4AA6-8107-8FA8CB06352F}" destId="{6201E76C-5C2D-466F-AA4E-40C98F40E0E9}" srcOrd="0" destOrd="0" presId="urn:microsoft.com/office/officeart/2008/layout/HexagonCluster"/>
    <dgm:cxn modelId="{BFD468CB-5189-4AB4-81B9-7F739E223AA4}" type="presParOf" srcId="{4C54433A-B7BC-4833-A575-23310346CA64}" destId="{4B1EA17C-9293-4658-B8A4-AAD8EF9BE666}" srcOrd="3" destOrd="0" presId="urn:microsoft.com/office/officeart/2008/layout/HexagonCluster"/>
    <dgm:cxn modelId="{201C85CB-51C0-4835-9DD4-4767B138ECE3}" type="presParOf" srcId="{4B1EA17C-9293-4658-B8A4-AAD8EF9BE666}" destId="{04DD06DD-A58E-4038-87A8-49BAF8F13911}" srcOrd="0" destOrd="0" presId="urn:microsoft.com/office/officeart/2008/layout/HexagonCluster"/>
    <dgm:cxn modelId="{FA4646EE-2F11-4C5C-B8F2-9BFB0A6B504F}" type="presParOf" srcId="{4C54433A-B7BC-4833-A575-23310346CA64}" destId="{D0B4BFBA-3CBC-4538-AE01-5F76DA78CE92}" srcOrd="4" destOrd="0" presId="urn:microsoft.com/office/officeart/2008/layout/HexagonCluster"/>
    <dgm:cxn modelId="{9ABC6102-14D6-4F3E-ACEB-8B9159945FC8}" type="presParOf" srcId="{D0B4BFBA-3CBC-4538-AE01-5F76DA78CE92}" destId="{E056C00D-C59A-42B5-A1E9-3E860C6F2928}" srcOrd="0" destOrd="0" presId="urn:microsoft.com/office/officeart/2008/layout/HexagonCluster"/>
    <dgm:cxn modelId="{9DB886A2-E6C8-4D02-8484-51ABB0B7425E}" type="presParOf" srcId="{4C54433A-B7BC-4833-A575-23310346CA64}" destId="{850030C9-1BB8-4B69-ACDD-2A25D98C5EBD}" srcOrd="5" destOrd="0" presId="urn:microsoft.com/office/officeart/2008/layout/HexagonCluster"/>
    <dgm:cxn modelId="{7F5784A5-A41D-4512-BF6A-51561F242DF9}" type="presParOf" srcId="{850030C9-1BB8-4B69-ACDD-2A25D98C5EBD}" destId="{BAF6445C-F5F4-43E1-90EF-815AE5C41FD8}" srcOrd="0" destOrd="0" presId="urn:microsoft.com/office/officeart/2008/layout/HexagonCluster"/>
    <dgm:cxn modelId="{44B78863-7EDF-41BC-981A-3F5C633D10E1}" type="presParOf" srcId="{4C54433A-B7BC-4833-A575-23310346CA64}" destId="{52E6C306-D64D-4CA1-B0D4-C55ED7B13B4E}" srcOrd="6" destOrd="0" presId="urn:microsoft.com/office/officeart/2008/layout/HexagonCluster"/>
    <dgm:cxn modelId="{3C403141-878F-48B5-AB68-FB878D507ACD}" type="presParOf" srcId="{52E6C306-D64D-4CA1-B0D4-C55ED7B13B4E}" destId="{8FD47BB0-CA3E-42C4-8E06-C78F56EC1248}" srcOrd="0" destOrd="0" presId="urn:microsoft.com/office/officeart/2008/layout/HexagonCluster"/>
    <dgm:cxn modelId="{191E5D69-2C45-4AB9-AD4D-B688FA73E400}" type="presParOf" srcId="{4C54433A-B7BC-4833-A575-23310346CA64}" destId="{C6EAB30C-28DD-4408-A96C-C2F7838EAC1E}" srcOrd="7" destOrd="0" presId="urn:microsoft.com/office/officeart/2008/layout/HexagonCluster"/>
    <dgm:cxn modelId="{A589C066-3FEC-4DE3-9A3A-AE20367AA29D}" type="presParOf" srcId="{C6EAB30C-28DD-4408-A96C-C2F7838EAC1E}" destId="{616A3DC6-03ED-486C-BA5F-FFA7F110E03E}" srcOrd="0" destOrd="0" presId="urn:microsoft.com/office/officeart/2008/layout/HexagonCluster"/>
    <dgm:cxn modelId="{3B0169AB-1503-42F6-BED4-D4994ED49649}" type="presParOf" srcId="{4C54433A-B7BC-4833-A575-23310346CA64}" destId="{B6BA10D5-2A9B-4162-93B6-88BCF0919F14}" srcOrd="8" destOrd="0" presId="urn:microsoft.com/office/officeart/2008/layout/HexagonCluster"/>
    <dgm:cxn modelId="{C21D0DFE-864B-48FD-9FE7-4ADDFF4A2528}" type="presParOf" srcId="{B6BA10D5-2A9B-4162-93B6-88BCF0919F14}" destId="{FAEFE9B6-9C5C-46E2-ACB0-C80C4F10F0C4}" srcOrd="0" destOrd="0" presId="urn:microsoft.com/office/officeart/2008/layout/HexagonCluster"/>
    <dgm:cxn modelId="{3D31B202-C13B-47AC-BB44-B2290DF600AB}" type="presParOf" srcId="{4C54433A-B7BC-4833-A575-23310346CA64}" destId="{D04B04A7-5088-4D8E-9F25-9AE8AFE3E8F1}" srcOrd="9" destOrd="0" presId="urn:microsoft.com/office/officeart/2008/layout/HexagonCluster"/>
    <dgm:cxn modelId="{08378E5A-D3E1-4CE5-8122-473405DE3D07}" type="presParOf" srcId="{D04B04A7-5088-4D8E-9F25-9AE8AFE3E8F1}" destId="{5438ADB6-1238-4D8A-B56D-3CFBD8F6D5F6}" srcOrd="0" destOrd="0" presId="urn:microsoft.com/office/officeart/2008/layout/HexagonCluster"/>
    <dgm:cxn modelId="{0E3B17D3-B244-49C5-A85E-B0D3E16332F7}" type="presParOf" srcId="{4C54433A-B7BC-4833-A575-23310346CA64}" destId="{1B4E15A9-174D-42BD-9CC9-57CA6B0B7864}" srcOrd="10" destOrd="0" presId="urn:microsoft.com/office/officeart/2008/layout/HexagonCluster"/>
    <dgm:cxn modelId="{9D48E3E6-67E0-4792-8292-CEF36C6A3FF6}" type="presParOf" srcId="{1B4E15A9-174D-42BD-9CC9-57CA6B0B7864}" destId="{F0A46A2A-8B2B-4168-81C9-93CBF9261AA7}" srcOrd="0" destOrd="0" presId="urn:microsoft.com/office/officeart/2008/layout/HexagonCluster"/>
    <dgm:cxn modelId="{77D03552-7E65-4BA4-8F11-AF9B05E1B8D1}" type="presParOf" srcId="{4C54433A-B7BC-4833-A575-23310346CA64}" destId="{36C250EF-9EF0-47B2-B1F8-F1A65CA7CC6E}" srcOrd="11" destOrd="0" presId="urn:microsoft.com/office/officeart/2008/layout/HexagonCluster"/>
    <dgm:cxn modelId="{9A7CF9FE-EFDB-4ABF-B309-6FBA1D391DFA}" type="presParOf" srcId="{36C250EF-9EF0-47B2-B1F8-F1A65CA7CC6E}" destId="{3A50BC4A-B9DE-4C79-935B-8CC3232E217A}" srcOrd="0" destOrd="0" presId="urn:microsoft.com/office/officeart/2008/layout/HexagonCluster"/>
    <dgm:cxn modelId="{A75E998E-4951-4B4C-9ECD-892E43A717AF}" type="presParOf" srcId="{4C54433A-B7BC-4833-A575-23310346CA64}" destId="{B8ED5D69-612F-45BE-8D57-C52FD01A9173}" srcOrd="12" destOrd="0" presId="urn:microsoft.com/office/officeart/2008/layout/HexagonCluster"/>
    <dgm:cxn modelId="{23B8B10E-B985-479C-B86D-B37D6315F4C4}" type="presParOf" srcId="{B8ED5D69-612F-45BE-8D57-C52FD01A9173}" destId="{CABEB0EC-5572-4FC2-963B-676FE84B6175}" srcOrd="0" destOrd="0" presId="urn:microsoft.com/office/officeart/2008/layout/HexagonCluster"/>
    <dgm:cxn modelId="{8E8DA55B-A342-46EE-BA16-DD9E21CF4F82}" type="presParOf" srcId="{4C54433A-B7BC-4833-A575-23310346CA64}" destId="{4B86DE98-741F-4B11-8FEB-B784683E6AC1}" srcOrd="13" destOrd="0" presId="urn:microsoft.com/office/officeart/2008/layout/HexagonCluster"/>
    <dgm:cxn modelId="{90B8A73F-B9BC-4FE1-8E19-DF4FADD1049D}" type="presParOf" srcId="{4B86DE98-741F-4B11-8FEB-B784683E6AC1}" destId="{067926D3-A032-4566-984D-0D3B87A73234}" srcOrd="0" destOrd="0" presId="urn:microsoft.com/office/officeart/2008/layout/HexagonCluster"/>
    <dgm:cxn modelId="{A0D571EF-193E-408F-8B70-7CFC9F3A0A01}" type="presParOf" srcId="{4C54433A-B7BC-4833-A575-23310346CA64}" destId="{62FFB217-E19A-4AF7-AA3D-4227170C8F88}" srcOrd="14" destOrd="0" presId="urn:microsoft.com/office/officeart/2008/layout/HexagonCluster"/>
    <dgm:cxn modelId="{F555AA84-E75E-495A-879B-ECF5B81E0372}" type="presParOf" srcId="{62FFB217-E19A-4AF7-AA3D-4227170C8F88}" destId="{32D02A18-19C9-4CD7-9B9C-DB02D1684795}" srcOrd="0" destOrd="0" presId="urn:microsoft.com/office/officeart/2008/layout/HexagonCluster"/>
    <dgm:cxn modelId="{F1FE18EE-3678-4331-AACD-CF4D682DD5D1}" type="presParOf" srcId="{4C54433A-B7BC-4833-A575-23310346CA64}" destId="{E9C72566-7052-4CAC-8627-9338C28AF41F}" srcOrd="15" destOrd="0" presId="urn:microsoft.com/office/officeart/2008/layout/HexagonCluster"/>
    <dgm:cxn modelId="{B3B4B2F8-2B12-4CC2-AFF4-1E64B3C19E18}" type="presParOf" srcId="{E9C72566-7052-4CAC-8627-9338C28AF41F}" destId="{5A442AB3-0A53-419E-B8DD-F3A80CE8C3B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78A66C-313B-446B-87C7-F7404D291EC2}"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0854B613-44DE-44D6-9916-7BDA526F2FC4}">
      <dgm:prSet phldrT="[テキスト]"/>
      <dgm:spPr/>
      <dgm:t>
        <a:bodyPr/>
        <a:lstStyle/>
        <a:p>
          <a:r>
            <a:rPr kumimoji="1" lang="en-US" altLang="ja-JP" dirty="0" smtClean="0"/>
            <a:t>Agent Base</a:t>
          </a:r>
          <a:endParaRPr kumimoji="1" lang="ja-JP" altLang="en-US" dirty="0"/>
        </a:p>
      </dgm:t>
    </dgm:pt>
    <dgm:pt modelId="{4BD23570-00B7-4020-AEAF-75D16808F6B3}" type="parTrans" cxnId="{C488CA68-53C0-4057-9D97-2593DD966416}">
      <dgm:prSet/>
      <dgm:spPr/>
      <dgm:t>
        <a:bodyPr/>
        <a:lstStyle/>
        <a:p>
          <a:endParaRPr kumimoji="1" lang="ja-JP" altLang="en-US"/>
        </a:p>
      </dgm:t>
    </dgm:pt>
    <dgm:pt modelId="{15DF4F55-C7FA-44A2-9D73-007E15E8195E}" type="sibTrans" cxnId="{C488CA68-53C0-4057-9D97-2593DD966416}">
      <dgm:prSet/>
      <dgm:spPr>
        <a:blipFill rotWithShape="1">
          <a:blip xmlns:r="http://schemas.openxmlformats.org/officeDocument/2006/relationships" r:embed="rId1"/>
          <a:stretch>
            <a:fillRect/>
          </a:stretch>
        </a:blipFill>
      </dgm:spPr>
      <dgm:t>
        <a:bodyPr/>
        <a:lstStyle/>
        <a:p>
          <a:endParaRPr kumimoji="1" lang="ja-JP" altLang="en-US"/>
        </a:p>
      </dgm:t>
    </dgm:pt>
    <dgm:pt modelId="{FAF8FE03-0AFB-4627-8D1F-2EE78CBD51D8}">
      <dgm:prSet phldrT="[テキスト]"/>
      <dgm:spPr/>
      <dgm:t>
        <a:bodyPr/>
        <a:lstStyle/>
        <a:p>
          <a:r>
            <a:rPr kumimoji="1" lang="en-US" altLang="ja-JP" dirty="0" smtClean="0"/>
            <a:t>Petri-net</a:t>
          </a:r>
          <a:endParaRPr kumimoji="1" lang="ja-JP" altLang="en-US" dirty="0"/>
        </a:p>
      </dgm:t>
    </dgm:pt>
    <dgm:pt modelId="{69F7D8F7-8ABE-4664-B730-75FD3BD8A08D}" type="parTrans" cxnId="{B5B13B1F-EFDD-4C82-9DFF-BB03337AF8E7}">
      <dgm:prSet/>
      <dgm:spPr/>
      <dgm:t>
        <a:bodyPr/>
        <a:lstStyle/>
        <a:p>
          <a:endParaRPr kumimoji="1" lang="ja-JP" altLang="en-US"/>
        </a:p>
      </dgm:t>
    </dgm:pt>
    <dgm:pt modelId="{FAB493E8-7050-4091-A4F6-D26E764BFE88}" type="sibTrans" cxnId="{B5B13B1F-EFDD-4C82-9DFF-BB03337AF8E7}">
      <dgm:prSet/>
      <dgm:spPr>
        <a:blipFill rotWithShape="1">
          <a:blip xmlns:r="http://schemas.openxmlformats.org/officeDocument/2006/relationships" r:embed="rId2"/>
          <a:stretch>
            <a:fillRect/>
          </a:stretch>
        </a:blipFill>
      </dgm:spPr>
      <dgm:t>
        <a:bodyPr/>
        <a:lstStyle/>
        <a:p>
          <a:endParaRPr kumimoji="1" lang="ja-JP" altLang="en-US"/>
        </a:p>
      </dgm:t>
    </dgm:pt>
    <dgm:pt modelId="{10B859CB-F8D3-4AD8-986B-1EBF68D301DC}">
      <dgm:prSet phldrT="[テキスト]"/>
      <dgm:spPr/>
      <dgm:t>
        <a:bodyPr/>
        <a:lstStyle/>
        <a:p>
          <a:r>
            <a:rPr kumimoji="1" lang="en-US" altLang="ja-JP" dirty="0" smtClean="0"/>
            <a:t>DEVS</a:t>
          </a:r>
          <a:endParaRPr kumimoji="1" lang="ja-JP" altLang="en-US" dirty="0"/>
        </a:p>
      </dgm:t>
    </dgm:pt>
    <dgm:pt modelId="{0D1F67BF-F68E-4A30-A2CD-1D07D87489F6}" type="parTrans" cxnId="{C4CED3EA-9119-48D0-8B5C-8B25B47B1AA7}">
      <dgm:prSet/>
      <dgm:spPr/>
      <dgm:t>
        <a:bodyPr/>
        <a:lstStyle/>
        <a:p>
          <a:endParaRPr kumimoji="1" lang="ja-JP" altLang="en-US"/>
        </a:p>
      </dgm:t>
    </dgm:pt>
    <dgm:pt modelId="{C98143F7-627C-40E6-A675-F8DAF7F18B23}" type="sibTrans" cxnId="{C4CED3EA-9119-48D0-8B5C-8B25B47B1AA7}">
      <dgm:prSet/>
      <dgm:spPr>
        <a:blipFill rotWithShape="1">
          <a:blip xmlns:r="http://schemas.openxmlformats.org/officeDocument/2006/relationships" r:embed="rId3"/>
          <a:stretch>
            <a:fillRect/>
          </a:stretch>
        </a:blipFill>
      </dgm:spPr>
      <dgm:t>
        <a:bodyPr/>
        <a:lstStyle/>
        <a:p>
          <a:endParaRPr kumimoji="1" lang="ja-JP" altLang="en-US"/>
        </a:p>
      </dgm:t>
    </dgm:pt>
    <dgm:pt modelId="{C9562252-31E2-4E3A-8EFC-8CC8A263AF26}">
      <dgm:prSet phldrT="[テキスト]"/>
      <dgm:spPr/>
      <dgm:t>
        <a:bodyPr/>
        <a:lstStyle/>
        <a:p>
          <a:r>
            <a:rPr kumimoji="1" lang="en-US" altLang="ja-JP" dirty="0" smtClean="0"/>
            <a:t>System Dynamic</a:t>
          </a:r>
          <a:endParaRPr kumimoji="1" lang="ja-JP" altLang="en-US" dirty="0"/>
        </a:p>
      </dgm:t>
    </dgm:pt>
    <dgm:pt modelId="{9C34DDEE-BA33-41D8-B9C4-5E9B51DDD552}" type="parTrans" cxnId="{E78DC91E-2B18-43EE-949F-A9C03122E8FE}">
      <dgm:prSet/>
      <dgm:spPr/>
      <dgm:t>
        <a:bodyPr/>
        <a:lstStyle/>
        <a:p>
          <a:endParaRPr kumimoji="1" lang="ja-JP" altLang="en-US"/>
        </a:p>
      </dgm:t>
    </dgm:pt>
    <dgm:pt modelId="{1595423B-2C24-4A79-89F2-EFDF61A58D77}" type="sibTrans" cxnId="{E78DC91E-2B18-43EE-949F-A9C03122E8FE}">
      <dgm:prSet/>
      <dgm:spPr>
        <a:blipFill rotWithShape="1">
          <a:blip xmlns:r="http://schemas.openxmlformats.org/officeDocument/2006/relationships" r:embed="rId4"/>
          <a:stretch>
            <a:fillRect/>
          </a:stretch>
        </a:blipFill>
      </dgm:spPr>
      <dgm:t>
        <a:bodyPr/>
        <a:lstStyle/>
        <a:p>
          <a:endParaRPr kumimoji="1" lang="ja-JP" altLang="en-US"/>
        </a:p>
      </dgm:t>
    </dgm:pt>
    <dgm:pt modelId="{4C54433A-B7BC-4833-A575-23310346CA64}" type="pres">
      <dgm:prSet presAssocID="{2C78A66C-313B-446B-87C7-F7404D291EC2}" presName="Name0" presStyleCnt="0">
        <dgm:presLayoutVars>
          <dgm:chMax val="21"/>
          <dgm:chPref val="21"/>
        </dgm:presLayoutVars>
      </dgm:prSet>
      <dgm:spPr/>
      <dgm:t>
        <a:bodyPr/>
        <a:lstStyle/>
        <a:p>
          <a:endParaRPr kumimoji="1" lang="ja-JP" altLang="en-US"/>
        </a:p>
      </dgm:t>
    </dgm:pt>
    <dgm:pt modelId="{9F8184B4-2679-458D-91EC-08DF2E8E0290}" type="pres">
      <dgm:prSet presAssocID="{0854B613-44DE-44D6-9916-7BDA526F2FC4}" presName="text1" presStyleCnt="0"/>
      <dgm:spPr/>
    </dgm:pt>
    <dgm:pt modelId="{6235FB84-B055-4E59-A038-CEC522912D12}" type="pres">
      <dgm:prSet presAssocID="{0854B613-44DE-44D6-9916-7BDA526F2FC4}" presName="textRepeatNode" presStyleLbl="alignNode1" presStyleIdx="0" presStyleCnt="4">
        <dgm:presLayoutVars>
          <dgm:chMax val="0"/>
          <dgm:chPref val="0"/>
          <dgm:bulletEnabled val="1"/>
        </dgm:presLayoutVars>
      </dgm:prSet>
      <dgm:spPr/>
      <dgm:t>
        <a:bodyPr/>
        <a:lstStyle/>
        <a:p>
          <a:endParaRPr kumimoji="1" lang="ja-JP" altLang="en-US"/>
        </a:p>
      </dgm:t>
    </dgm:pt>
    <dgm:pt modelId="{60653E5B-7A9B-4D48-B128-862E46D38635}" type="pres">
      <dgm:prSet presAssocID="{0854B613-44DE-44D6-9916-7BDA526F2FC4}" presName="textaccent1" presStyleCnt="0"/>
      <dgm:spPr/>
    </dgm:pt>
    <dgm:pt modelId="{F1B5E1FF-CCF5-4399-8F86-149CC97FB170}" type="pres">
      <dgm:prSet presAssocID="{0854B613-44DE-44D6-9916-7BDA526F2FC4}" presName="accentRepeatNode" presStyleLbl="solidAlignAcc1" presStyleIdx="0" presStyleCnt="8"/>
      <dgm:spPr/>
    </dgm:pt>
    <dgm:pt modelId="{F6275281-AB2C-4AA6-8107-8FA8CB06352F}" type="pres">
      <dgm:prSet presAssocID="{15DF4F55-C7FA-44A2-9D73-007E15E8195E}" presName="image1" presStyleCnt="0"/>
      <dgm:spPr/>
    </dgm:pt>
    <dgm:pt modelId="{6201E76C-5C2D-466F-AA4E-40C98F40E0E9}" type="pres">
      <dgm:prSet presAssocID="{15DF4F55-C7FA-44A2-9D73-007E15E8195E}" presName="imageRepeatNode" presStyleLbl="alignAcc1" presStyleIdx="0" presStyleCnt="4"/>
      <dgm:spPr/>
      <dgm:t>
        <a:bodyPr/>
        <a:lstStyle/>
        <a:p>
          <a:endParaRPr kumimoji="1" lang="ja-JP" altLang="en-US"/>
        </a:p>
      </dgm:t>
    </dgm:pt>
    <dgm:pt modelId="{4B1EA17C-9293-4658-B8A4-AAD8EF9BE666}" type="pres">
      <dgm:prSet presAssocID="{15DF4F55-C7FA-44A2-9D73-007E15E8195E}" presName="imageaccent1" presStyleCnt="0"/>
      <dgm:spPr/>
    </dgm:pt>
    <dgm:pt modelId="{04DD06DD-A58E-4038-87A8-49BAF8F13911}" type="pres">
      <dgm:prSet presAssocID="{15DF4F55-C7FA-44A2-9D73-007E15E8195E}" presName="accentRepeatNode" presStyleLbl="solidAlignAcc1" presStyleIdx="1" presStyleCnt="8"/>
      <dgm:spPr/>
    </dgm:pt>
    <dgm:pt modelId="{D0B4BFBA-3CBC-4538-AE01-5F76DA78CE92}" type="pres">
      <dgm:prSet presAssocID="{FAF8FE03-0AFB-4627-8D1F-2EE78CBD51D8}" presName="text2" presStyleCnt="0"/>
      <dgm:spPr/>
    </dgm:pt>
    <dgm:pt modelId="{E056C00D-C59A-42B5-A1E9-3E860C6F2928}" type="pres">
      <dgm:prSet presAssocID="{FAF8FE03-0AFB-4627-8D1F-2EE78CBD51D8}" presName="textRepeatNode" presStyleLbl="alignNode1" presStyleIdx="1" presStyleCnt="4">
        <dgm:presLayoutVars>
          <dgm:chMax val="0"/>
          <dgm:chPref val="0"/>
          <dgm:bulletEnabled val="1"/>
        </dgm:presLayoutVars>
      </dgm:prSet>
      <dgm:spPr/>
      <dgm:t>
        <a:bodyPr/>
        <a:lstStyle/>
        <a:p>
          <a:endParaRPr kumimoji="1" lang="ja-JP" altLang="en-US"/>
        </a:p>
      </dgm:t>
    </dgm:pt>
    <dgm:pt modelId="{850030C9-1BB8-4B69-ACDD-2A25D98C5EBD}" type="pres">
      <dgm:prSet presAssocID="{FAF8FE03-0AFB-4627-8D1F-2EE78CBD51D8}" presName="textaccent2" presStyleCnt="0"/>
      <dgm:spPr/>
    </dgm:pt>
    <dgm:pt modelId="{BAF6445C-F5F4-43E1-90EF-815AE5C41FD8}" type="pres">
      <dgm:prSet presAssocID="{FAF8FE03-0AFB-4627-8D1F-2EE78CBD51D8}" presName="accentRepeatNode" presStyleLbl="solidAlignAcc1" presStyleIdx="2" presStyleCnt="8"/>
      <dgm:spPr/>
    </dgm:pt>
    <dgm:pt modelId="{52E6C306-D64D-4CA1-B0D4-C55ED7B13B4E}" type="pres">
      <dgm:prSet presAssocID="{FAB493E8-7050-4091-A4F6-D26E764BFE88}" presName="image2" presStyleCnt="0"/>
      <dgm:spPr/>
    </dgm:pt>
    <dgm:pt modelId="{8FD47BB0-CA3E-42C4-8E06-C78F56EC1248}" type="pres">
      <dgm:prSet presAssocID="{FAB493E8-7050-4091-A4F6-D26E764BFE88}" presName="imageRepeatNode" presStyleLbl="alignAcc1" presStyleIdx="1" presStyleCnt="4"/>
      <dgm:spPr/>
      <dgm:t>
        <a:bodyPr/>
        <a:lstStyle/>
        <a:p>
          <a:endParaRPr kumimoji="1" lang="ja-JP" altLang="en-US"/>
        </a:p>
      </dgm:t>
    </dgm:pt>
    <dgm:pt modelId="{C6EAB30C-28DD-4408-A96C-C2F7838EAC1E}" type="pres">
      <dgm:prSet presAssocID="{FAB493E8-7050-4091-A4F6-D26E764BFE88}" presName="imageaccent2" presStyleCnt="0"/>
      <dgm:spPr/>
    </dgm:pt>
    <dgm:pt modelId="{616A3DC6-03ED-486C-BA5F-FFA7F110E03E}" type="pres">
      <dgm:prSet presAssocID="{FAB493E8-7050-4091-A4F6-D26E764BFE88}" presName="accentRepeatNode" presStyleLbl="solidAlignAcc1" presStyleIdx="3" presStyleCnt="8"/>
      <dgm:spPr/>
    </dgm:pt>
    <dgm:pt modelId="{B6BA10D5-2A9B-4162-93B6-88BCF0919F14}" type="pres">
      <dgm:prSet presAssocID="{10B859CB-F8D3-4AD8-986B-1EBF68D301DC}" presName="text3" presStyleCnt="0"/>
      <dgm:spPr/>
    </dgm:pt>
    <dgm:pt modelId="{FAEFE9B6-9C5C-46E2-ACB0-C80C4F10F0C4}" type="pres">
      <dgm:prSet presAssocID="{10B859CB-F8D3-4AD8-986B-1EBF68D301DC}" presName="textRepeatNode" presStyleLbl="alignNode1" presStyleIdx="2" presStyleCnt="4">
        <dgm:presLayoutVars>
          <dgm:chMax val="0"/>
          <dgm:chPref val="0"/>
          <dgm:bulletEnabled val="1"/>
        </dgm:presLayoutVars>
      </dgm:prSet>
      <dgm:spPr/>
      <dgm:t>
        <a:bodyPr/>
        <a:lstStyle/>
        <a:p>
          <a:endParaRPr kumimoji="1" lang="ja-JP" altLang="en-US"/>
        </a:p>
      </dgm:t>
    </dgm:pt>
    <dgm:pt modelId="{D04B04A7-5088-4D8E-9F25-9AE8AFE3E8F1}" type="pres">
      <dgm:prSet presAssocID="{10B859CB-F8D3-4AD8-986B-1EBF68D301DC}" presName="textaccent3" presStyleCnt="0"/>
      <dgm:spPr/>
    </dgm:pt>
    <dgm:pt modelId="{5438ADB6-1238-4D8A-B56D-3CFBD8F6D5F6}" type="pres">
      <dgm:prSet presAssocID="{10B859CB-F8D3-4AD8-986B-1EBF68D301DC}" presName="accentRepeatNode" presStyleLbl="solidAlignAcc1" presStyleIdx="4" presStyleCnt="8"/>
      <dgm:spPr/>
    </dgm:pt>
    <dgm:pt modelId="{1B4E15A9-174D-42BD-9CC9-57CA6B0B7864}" type="pres">
      <dgm:prSet presAssocID="{C98143F7-627C-40E6-A675-F8DAF7F18B23}" presName="image3" presStyleCnt="0"/>
      <dgm:spPr/>
    </dgm:pt>
    <dgm:pt modelId="{F0A46A2A-8B2B-4168-81C9-93CBF9261AA7}" type="pres">
      <dgm:prSet presAssocID="{C98143F7-627C-40E6-A675-F8DAF7F18B23}" presName="imageRepeatNode" presStyleLbl="alignAcc1" presStyleIdx="2" presStyleCnt="4"/>
      <dgm:spPr/>
      <dgm:t>
        <a:bodyPr/>
        <a:lstStyle/>
        <a:p>
          <a:endParaRPr kumimoji="1" lang="ja-JP" altLang="en-US"/>
        </a:p>
      </dgm:t>
    </dgm:pt>
    <dgm:pt modelId="{36C250EF-9EF0-47B2-B1F8-F1A65CA7CC6E}" type="pres">
      <dgm:prSet presAssocID="{C98143F7-627C-40E6-A675-F8DAF7F18B23}" presName="imageaccent3" presStyleCnt="0"/>
      <dgm:spPr/>
    </dgm:pt>
    <dgm:pt modelId="{3A50BC4A-B9DE-4C79-935B-8CC3232E217A}" type="pres">
      <dgm:prSet presAssocID="{C98143F7-627C-40E6-A675-F8DAF7F18B23}" presName="accentRepeatNode" presStyleLbl="solidAlignAcc1" presStyleIdx="5" presStyleCnt="8"/>
      <dgm:spPr/>
    </dgm:pt>
    <dgm:pt modelId="{38C2FA9E-7EC4-4905-A492-8370A4C80B13}" type="pres">
      <dgm:prSet presAssocID="{C9562252-31E2-4E3A-8EFC-8CC8A263AF26}" presName="text4" presStyleCnt="0"/>
      <dgm:spPr/>
    </dgm:pt>
    <dgm:pt modelId="{3A18D783-A813-4B33-BECA-33F0E1C080D5}" type="pres">
      <dgm:prSet presAssocID="{C9562252-31E2-4E3A-8EFC-8CC8A263AF26}" presName="textRepeatNode" presStyleLbl="alignNode1" presStyleIdx="3" presStyleCnt="4">
        <dgm:presLayoutVars>
          <dgm:chMax val="0"/>
          <dgm:chPref val="0"/>
          <dgm:bulletEnabled val="1"/>
        </dgm:presLayoutVars>
      </dgm:prSet>
      <dgm:spPr/>
      <dgm:t>
        <a:bodyPr/>
        <a:lstStyle/>
        <a:p>
          <a:endParaRPr kumimoji="1" lang="ja-JP" altLang="en-US"/>
        </a:p>
      </dgm:t>
    </dgm:pt>
    <dgm:pt modelId="{8A475110-CD4C-4A9B-9DD2-0312E35D3B58}" type="pres">
      <dgm:prSet presAssocID="{C9562252-31E2-4E3A-8EFC-8CC8A263AF26}" presName="textaccent4" presStyleCnt="0"/>
      <dgm:spPr/>
    </dgm:pt>
    <dgm:pt modelId="{B9527B9C-8857-477D-BBDD-059355EB0DF2}" type="pres">
      <dgm:prSet presAssocID="{C9562252-31E2-4E3A-8EFC-8CC8A263AF26}" presName="accentRepeatNode" presStyleLbl="solidAlignAcc1" presStyleIdx="6" presStyleCnt="8"/>
      <dgm:spPr/>
    </dgm:pt>
    <dgm:pt modelId="{9882BBFA-B50A-4349-93B3-A0D1B9C057CA}" type="pres">
      <dgm:prSet presAssocID="{1595423B-2C24-4A79-89F2-EFDF61A58D77}" presName="image4" presStyleCnt="0"/>
      <dgm:spPr/>
    </dgm:pt>
    <dgm:pt modelId="{1A94BF82-311C-4940-BBF2-877070FB0E31}" type="pres">
      <dgm:prSet presAssocID="{1595423B-2C24-4A79-89F2-EFDF61A58D77}" presName="imageRepeatNode" presStyleLbl="alignAcc1" presStyleIdx="3" presStyleCnt="4"/>
      <dgm:spPr/>
      <dgm:t>
        <a:bodyPr/>
        <a:lstStyle/>
        <a:p>
          <a:endParaRPr kumimoji="1" lang="ja-JP" altLang="en-US"/>
        </a:p>
      </dgm:t>
    </dgm:pt>
    <dgm:pt modelId="{DF7A071E-24DB-461C-BEEB-768D5721A696}" type="pres">
      <dgm:prSet presAssocID="{1595423B-2C24-4A79-89F2-EFDF61A58D77}" presName="imageaccent4" presStyleCnt="0"/>
      <dgm:spPr/>
    </dgm:pt>
    <dgm:pt modelId="{A1C56EE8-DBBA-40EC-8F71-0EC1FD627F54}" type="pres">
      <dgm:prSet presAssocID="{1595423B-2C24-4A79-89F2-EFDF61A58D77}" presName="accentRepeatNode" presStyleLbl="solidAlignAcc1" presStyleIdx="7" presStyleCnt="8"/>
      <dgm:spPr/>
    </dgm:pt>
  </dgm:ptLst>
  <dgm:cxnLst>
    <dgm:cxn modelId="{585A4D1F-4365-47C7-BA5B-4B47AAB6088C}" type="presOf" srcId="{0854B613-44DE-44D6-9916-7BDA526F2FC4}" destId="{6235FB84-B055-4E59-A038-CEC522912D12}" srcOrd="0" destOrd="0" presId="urn:microsoft.com/office/officeart/2008/layout/HexagonCluster"/>
    <dgm:cxn modelId="{63717EFF-5F92-42F3-B239-B11C413E7B8D}" type="presOf" srcId="{2C78A66C-313B-446B-87C7-F7404D291EC2}" destId="{4C54433A-B7BC-4833-A575-23310346CA64}" srcOrd="0" destOrd="0" presId="urn:microsoft.com/office/officeart/2008/layout/HexagonCluster"/>
    <dgm:cxn modelId="{C488CA68-53C0-4057-9D97-2593DD966416}" srcId="{2C78A66C-313B-446B-87C7-F7404D291EC2}" destId="{0854B613-44DE-44D6-9916-7BDA526F2FC4}" srcOrd="0" destOrd="0" parTransId="{4BD23570-00B7-4020-AEAF-75D16808F6B3}" sibTransId="{15DF4F55-C7FA-44A2-9D73-007E15E8195E}"/>
    <dgm:cxn modelId="{C4CED3EA-9119-48D0-8B5C-8B25B47B1AA7}" srcId="{2C78A66C-313B-446B-87C7-F7404D291EC2}" destId="{10B859CB-F8D3-4AD8-986B-1EBF68D301DC}" srcOrd="2" destOrd="0" parTransId="{0D1F67BF-F68E-4A30-A2CD-1D07D87489F6}" sibTransId="{C98143F7-627C-40E6-A675-F8DAF7F18B23}"/>
    <dgm:cxn modelId="{960F18D5-DE31-4A9F-80D3-0A009A354021}" type="presOf" srcId="{FAB493E8-7050-4091-A4F6-D26E764BFE88}" destId="{8FD47BB0-CA3E-42C4-8E06-C78F56EC1248}" srcOrd="0" destOrd="0" presId="urn:microsoft.com/office/officeart/2008/layout/HexagonCluster"/>
    <dgm:cxn modelId="{E78DC91E-2B18-43EE-949F-A9C03122E8FE}" srcId="{2C78A66C-313B-446B-87C7-F7404D291EC2}" destId="{C9562252-31E2-4E3A-8EFC-8CC8A263AF26}" srcOrd="3" destOrd="0" parTransId="{9C34DDEE-BA33-41D8-B9C4-5E9B51DDD552}" sibTransId="{1595423B-2C24-4A79-89F2-EFDF61A58D77}"/>
    <dgm:cxn modelId="{6EE95AC1-B10B-4677-A419-72260839AE06}" type="presOf" srcId="{C98143F7-627C-40E6-A675-F8DAF7F18B23}" destId="{F0A46A2A-8B2B-4168-81C9-93CBF9261AA7}" srcOrd="0" destOrd="0" presId="urn:microsoft.com/office/officeart/2008/layout/HexagonCluster"/>
    <dgm:cxn modelId="{AE600509-9C60-4328-8D37-7435A1768124}" type="presOf" srcId="{15DF4F55-C7FA-44A2-9D73-007E15E8195E}" destId="{6201E76C-5C2D-466F-AA4E-40C98F40E0E9}" srcOrd="0" destOrd="0" presId="urn:microsoft.com/office/officeart/2008/layout/HexagonCluster"/>
    <dgm:cxn modelId="{BEDCD595-527A-4C21-A227-C04FBC5484CE}" type="presOf" srcId="{1595423B-2C24-4A79-89F2-EFDF61A58D77}" destId="{1A94BF82-311C-4940-BBF2-877070FB0E31}" srcOrd="0" destOrd="0" presId="urn:microsoft.com/office/officeart/2008/layout/HexagonCluster"/>
    <dgm:cxn modelId="{87E9746D-453D-48EE-AA97-5FF220715C1A}" type="presOf" srcId="{C9562252-31E2-4E3A-8EFC-8CC8A263AF26}" destId="{3A18D783-A813-4B33-BECA-33F0E1C080D5}" srcOrd="0" destOrd="0" presId="urn:microsoft.com/office/officeart/2008/layout/HexagonCluster"/>
    <dgm:cxn modelId="{B1841C49-ABAD-44AF-AAA4-D110FA6909A9}" type="presOf" srcId="{10B859CB-F8D3-4AD8-986B-1EBF68D301DC}" destId="{FAEFE9B6-9C5C-46E2-ACB0-C80C4F10F0C4}" srcOrd="0" destOrd="0" presId="urn:microsoft.com/office/officeart/2008/layout/HexagonCluster"/>
    <dgm:cxn modelId="{B5B13B1F-EFDD-4C82-9DFF-BB03337AF8E7}" srcId="{2C78A66C-313B-446B-87C7-F7404D291EC2}" destId="{FAF8FE03-0AFB-4627-8D1F-2EE78CBD51D8}" srcOrd="1" destOrd="0" parTransId="{69F7D8F7-8ABE-4664-B730-75FD3BD8A08D}" sibTransId="{FAB493E8-7050-4091-A4F6-D26E764BFE88}"/>
    <dgm:cxn modelId="{73ADAC62-3A06-4F5D-8670-743895577F8D}" type="presOf" srcId="{FAF8FE03-0AFB-4627-8D1F-2EE78CBD51D8}" destId="{E056C00D-C59A-42B5-A1E9-3E860C6F2928}" srcOrd="0" destOrd="0" presId="urn:microsoft.com/office/officeart/2008/layout/HexagonCluster"/>
    <dgm:cxn modelId="{99F63C7D-FBE6-474C-A1D8-F099B8FEC8C9}" type="presParOf" srcId="{4C54433A-B7BC-4833-A575-23310346CA64}" destId="{9F8184B4-2679-458D-91EC-08DF2E8E0290}" srcOrd="0" destOrd="0" presId="urn:microsoft.com/office/officeart/2008/layout/HexagonCluster"/>
    <dgm:cxn modelId="{09999F82-1DE8-42BB-9305-730B2392A1CE}" type="presParOf" srcId="{9F8184B4-2679-458D-91EC-08DF2E8E0290}" destId="{6235FB84-B055-4E59-A038-CEC522912D12}" srcOrd="0" destOrd="0" presId="urn:microsoft.com/office/officeart/2008/layout/HexagonCluster"/>
    <dgm:cxn modelId="{340E5FDE-D126-401F-A6F9-F3845BC5BBB6}" type="presParOf" srcId="{4C54433A-B7BC-4833-A575-23310346CA64}" destId="{60653E5B-7A9B-4D48-B128-862E46D38635}" srcOrd="1" destOrd="0" presId="urn:microsoft.com/office/officeart/2008/layout/HexagonCluster"/>
    <dgm:cxn modelId="{9A5E9E86-19CB-4849-A74F-45FE76D276FD}" type="presParOf" srcId="{60653E5B-7A9B-4D48-B128-862E46D38635}" destId="{F1B5E1FF-CCF5-4399-8F86-149CC97FB170}" srcOrd="0" destOrd="0" presId="urn:microsoft.com/office/officeart/2008/layout/HexagonCluster"/>
    <dgm:cxn modelId="{988C7A62-8940-42B1-897E-3969D4672208}" type="presParOf" srcId="{4C54433A-B7BC-4833-A575-23310346CA64}" destId="{F6275281-AB2C-4AA6-8107-8FA8CB06352F}" srcOrd="2" destOrd="0" presId="urn:microsoft.com/office/officeart/2008/layout/HexagonCluster"/>
    <dgm:cxn modelId="{FB70E43C-2DC9-4909-A597-4CCC7E85A3D4}" type="presParOf" srcId="{F6275281-AB2C-4AA6-8107-8FA8CB06352F}" destId="{6201E76C-5C2D-466F-AA4E-40C98F40E0E9}" srcOrd="0" destOrd="0" presId="urn:microsoft.com/office/officeart/2008/layout/HexagonCluster"/>
    <dgm:cxn modelId="{BA8B7DF2-3DEE-430D-BCEA-C0B27A4C75A6}" type="presParOf" srcId="{4C54433A-B7BC-4833-A575-23310346CA64}" destId="{4B1EA17C-9293-4658-B8A4-AAD8EF9BE666}" srcOrd="3" destOrd="0" presId="urn:microsoft.com/office/officeart/2008/layout/HexagonCluster"/>
    <dgm:cxn modelId="{AD1ACB77-02EF-492A-B7D4-E5959F77B5A9}" type="presParOf" srcId="{4B1EA17C-9293-4658-B8A4-AAD8EF9BE666}" destId="{04DD06DD-A58E-4038-87A8-49BAF8F13911}" srcOrd="0" destOrd="0" presId="urn:microsoft.com/office/officeart/2008/layout/HexagonCluster"/>
    <dgm:cxn modelId="{B067E1A8-ED43-4DB0-A4EC-203F7ECC6DA1}" type="presParOf" srcId="{4C54433A-B7BC-4833-A575-23310346CA64}" destId="{D0B4BFBA-3CBC-4538-AE01-5F76DA78CE92}" srcOrd="4" destOrd="0" presId="urn:microsoft.com/office/officeart/2008/layout/HexagonCluster"/>
    <dgm:cxn modelId="{736DC3A6-767E-4503-8B35-BC0EDCB6EE51}" type="presParOf" srcId="{D0B4BFBA-3CBC-4538-AE01-5F76DA78CE92}" destId="{E056C00D-C59A-42B5-A1E9-3E860C6F2928}" srcOrd="0" destOrd="0" presId="urn:microsoft.com/office/officeart/2008/layout/HexagonCluster"/>
    <dgm:cxn modelId="{7447F93C-7BC3-4EF3-A40D-B066064800B5}" type="presParOf" srcId="{4C54433A-B7BC-4833-A575-23310346CA64}" destId="{850030C9-1BB8-4B69-ACDD-2A25D98C5EBD}" srcOrd="5" destOrd="0" presId="urn:microsoft.com/office/officeart/2008/layout/HexagonCluster"/>
    <dgm:cxn modelId="{5B847D28-5F9B-4941-A7B6-1626F7EACC2B}" type="presParOf" srcId="{850030C9-1BB8-4B69-ACDD-2A25D98C5EBD}" destId="{BAF6445C-F5F4-43E1-90EF-815AE5C41FD8}" srcOrd="0" destOrd="0" presId="urn:microsoft.com/office/officeart/2008/layout/HexagonCluster"/>
    <dgm:cxn modelId="{B9C60E2A-7A2C-4435-A649-EDDE0BF6D5E3}" type="presParOf" srcId="{4C54433A-B7BC-4833-A575-23310346CA64}" destId="{52E6C306-D64D-4CA1-B0D4-C55ED7B13B4E}" srcOrd="6" destOrd="0" presId="urn:microsoft.com/office/officeart/2008/layout/HexagonCluster"/>
    <dgm:cxn modelId="{594651C7-5E26-4A80-86A0-D7CD6E978E44}" type="presParOf" srcId="{52E6C306-D64D-4CA1-B0D4-C55ED7B13B4E}" destId="{8FD47BB0-CA3E-42C4-8E06-C78F56EC1248}" srcOrd="0" destOrd="0" presId="urn:microsoft.com/office/officeart/2008/layout/HexagonCluster"/>
    <dgm:cxn modelId="{40A3EBB6-0852-42D5-8C2B-2B80F32AEFC5}" type="presParOf" srcId="{4C54433A-B7BC-4833-A575-23310346CA64}" destId="{C6EAB30C-28DD-4408-A96C-C2F7838EAC1E}" srcOrd="7" destOrd="0" presId="urn:microsoft.com/office/officeart/2008/layout/HexagonCluster"/>
    <dgm:cxn modelId="{791A0DDB-7AA1-41B6-8435-49AC9525AE47}" type="presParOf" srcId="{C6EAB30C-28DD-4408-A96C-C2F7838EAC1E}" destId="{616A3DC6-03ED-486C-BA5F-FFA7F110E03E}" srcOrd="0" destOrd="0" presId="urn:microsoft.com/office/officeart/2008/layout/HexagonCluster"/>
    <dgm:cxn modelId="{632C436D-0AC2-4936-A209-7235B88716A9}" type="presParOf" srcId="{4C54433A-B7BC-4833-A575-23310346CA64}" destId="{B6BA10D5-2A9B-4162-93B6-88BCF0919F14}" srcOrd="8" destOrd="0" presId="urn:microsoft.com/office/officeart/2008/layout/HexagonCluster"/>
    <dgm:cxn modelId="{B3F9EE72-0744-4271-B47C-CFD67A04AC52}" type="presParOf" srcId="{B6BA10D5-2A9B-4162-93B6-88BCF0919F14}" destId="{FAEFE9B6-9C5C-46E2-ACB0-C80C4F10F0C4}" srcOrd="0" destOrd="0" presId="urn:microsoft.com/office/officeart/2008/layout/HexagonCluster"/>
    <dgm:cxn modelId="{CDAC4068-C567-4992-A573-E26A8BFD8CDB}" type="presParOf" srcId="{4C54433A-B7BC-4833-A575-23310346CA64}" destId="{D04B04A7-5088-4D8E-9F25-9AE8AFE3E8F1}" srcOrd="9" destOrd="0" presId="urn:microsoft.com/office/officeart/2008/layout/HexagonCluster"/>
    <dgm:cxn modelId="{A19E3350-EDEE-43EF-9E96-3F4017C32928}" type="presParOf" srcId="{D04B04A7-5088-4D8E-9F25-9AE8AFE3E8F1}" destId="{5438ADB6-1238-4D8A-B56D-3CFBD8F6D5F6}" srcOrd="0" destOrd="0" presId="urn:microsoft.com/office/officeart/2008/layout/HexagonCluster"/>
    <dgm:cxn modelId="{74397155-089C-4235-AD4F-F4B814049847}" type="presParOf" srcId="{4C54433A-B7BC-4833-A575-23310346CA64}" destId="{1B4E15A9-174D-42BD-9CC9-57CA6B0B7864}" srcOrd="10" destOrd="0" presId="urn:microsoft.com/office/officeart/2008/layout/HexagonCluster"/>
    <dgm:cxn modelId="{24E0F02B-7DF0-4A03-9BBB-B82919ABEAC9}" type="presParOf" srcId="{1B4E15A9-174D-42BD-9CC9-57CA6B0B7864}" destId="{F0A46A2A-8B2B-4168-81C9-93CBF9261AA7}" srcOrd="0" destOrd="0" presId="urn:microsoft.com/office/officeart/2008/layout/HexagonCluster"/>
    <dgm:cxn modelId="{4F9D017A-29C1-480D-B92B-8E21AE0FE0D3}" type="presParOf" srcId="{4C54433A-B7BC-4833-A575-23310346CA64}" destId="{36C250EF-9EF0-47B2-B1F8-F1A65CA7CC6E}" srcOrd="11" destOrd="0" presId="urn:microsoft.com/office/officeart/2008/layout/HexagonCluster"/>
    <dgm:cxn modelId="{844065D7-2C4E-4423-9ABD-913C44C8D714}" type="presParOf" srcId="{36C250EF-9EF0-47B2-B1F8-F1A65CA7CC6E}" destId="{3A50BC4A-B9DE-4C79-935B-8CC3232E217A}" srcOrd="0" destOrd="0" presId="urn:microsoft.com/office/officeart/2008/layout/HexagonCluster"/>
    <dgm:cxn modelId="{4A925C6D-7139-4658-ADCD-46DEA05672E4}" type="presParOf" srcId="{4C54433A-B7BC-4833-A575-23310346CA64}" destId="{38C2FA9E-7EC4-4905-A492-8370A4C80B13}" srcOrd="12" destOrd="0" presId="urn:microsoft.com/office/officeart/2008/layout/HexagonCluster"/>
    <dgm:cxn modelId="{7E6A7741-BB4B-4318-968F-B29FF504B177}" type="presParOf" srcId="{38C2FA9E-7EC4-4905-A492-8370A4C80B13}" destId="{3A18D783-A813-4B33-BECA-33F0E1C080D5}" srcOrd="0" destOrd="0" presId="urn:microsoft.com/office/officeart/2008/layout/HexagonCluster"/>
    <dgm:cxn modelId="{8695BD69-29B4-4FD2-8DBC-6734D113792C}" type="presParOf" srcId="{4C54433A-B7BC-4833-A575-23310346CA64}" destId="{8A475110-CD4C-4A9B-9DD2-0312E35D3B58}" srcOrd="13" destOrd="0" presId="urn:microsoft.com/office/officeart/2008/layout/HexagonCluster"/>
    <dgm:cxn modelId="{3CC756A5-E8C9-41E3-894D-E4CCE6C7CF71}" type="presParOf" srcId="{8A475110-CD4C-4A9B-9DD2-0312E35D3B58}" destId="{B9527B9C-8857-477D-BBDD-059355EB0DF2}" srcOrd="0" destOrd="0" presId="urn:microsoft.com/office/officeart/2008/layout/HexagonCluster"/>
    <dgm:cxn modelId="{5B4C131B-AE99-4635-9A1F-9D9A1A122197}" type="presParOf" srcId="{4C54433A-B7BC-4833-A575-23310346CA64}" destId="{9882BBFA-B50A-4349-93B3-A0D1B9C057CA}" srcOrd="14" destOrd="0" presId="urn:microsoft.com/office/officeart/2008/layout/HexagonCluster"/>
    <dgm:cxn modelId="{859BAA35-BAF0-48FD-A935-712D75D49BB2}" type="presParOf" srcId="{9882BBFA-B50A-4349-93B3-A0D1B9C057CA}" destId="{1A94BF82-311C-4940-BBF2-877070FB0E31}" srcOrd="0" destOrd="0" presId="urn:microsoft.com/office/officeart/2008/layout/HexagonCluster"/>
    <dgm:cxn modelId="{CB999436-640F-447C-861D-DD85C986F717}" type="presParOf" srcId="{4C54433A-B7BC-4833-A575-23310346CA64}" destId="{DF7A071E-24DB-461C-BEEB-768D5721A696}" srcOrd="15" destOrd="0" presId="urn:microsoft.com/office/officeart/2008/layout/HexagonCluster"/>
    <dgm:cxn modelId="{EB75B3B7-C903-4B1D-BA7D-F437A9BB80F7}" type="presParOf" srcId="{DF7A071E-24DB-461C-BEEB-768D5721A696}" destId="{A1C56EE8-DBBA-40EC-8F71-0EC1FD627F54}"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0CBD48-0302-4D8F-96F1-B7CB51D47E0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kumimoji="1" lang="ja-JP" altLang="en-US"/>
        </a:p>
      </dgm:t>
    </dgm:pt>
    <dgm:pt modelId="{36DB4890-12B5-482E-9E7B-F3ACCF718CF9}">
      <dgm:prSet phldrT="[テキスト]"/>
      <dgm:spPr/>
      <dgm:t>
        <a:bodyPr/>
        <a:lstStyle/>
        <a:p>
          <a:r>
            <a:rPr kumimoji="1" lang="en-US" altLang="ja-JP" dirty="0" smtClean="0"/>
            <a:t>Initiation Point(INIT_)</a:t>
          </a:r>
          <a:endParaRPr kumimoji="1" lang="ja-JP" altLang="en-US" dirty="0"/>
        </a:p>
      </dgm:t>
    </dgm:pt>
    <dgm:pt modelId="{A1ECD5F2-41AE-43CD-8DFE-B8D15153D6EB}" type="parTrans" cxnId="{AD2918A8-09F0-4B50-A57A-C2B52E4AC57F}">
      <dgm:prSet/>
      <dgm:spPr/>
      <dgm:t>
        <a:bodyPr/>
        <a:lstStyle/>
        <a:p>
          <a:endParaRPr kumimoji="1" lang="ja-JP" altLang="en-US"/>
        </a:p>
      </dgm:t>
    </dgm:pt>
    <dgm:pt modelId="{5D884D7C-2B5B-4532-BC56-3711E92487F5}" type="sibTrans" cxnId="{AD2918A8-09F0-4B50-A57A-C2B52E4AC57F}">
      <dgm:prSet/>
      <dgm:spPr/>
      <dgm:t>
        <a:bodyPr/>
        <a:lstStyle/>
        <a:p>
          <a:endParaRPr kumimoji="1" lang="ja-JP" altLang="en-US"/>
        </a:p>
      </dgm:t>
    </dgm:pt>
    <dgm:pt modelId="{3A951542-B0E3-41B9-9D8A-CBB8AE590EDE}">
      <dgm:prSet phldrT="[テキスト]"/>
      <dgm:spPr/>
      <dgm:t>
        <a:bodyPr/>
        <a:lstStyle/>
        <a:p>
          <a:r>
            <a:rPr kumimoji="1" lang="en-US" altLang="ja-JP" dirty="0" smtClean="0"/>
            <a:t>Action (ACT_)</a:t>
          </a:r>
          <a:endParaRPr kumimoji="1" lang="ja-JP" alt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B5D7163-FFC0-435B-9F53-44FA543E5FCF}" type="parTrans" cxnId="{7855B5FA-AD12-4325-91F1-EA425B6F15FA}">
      <dgm:prSet/>
      <dgm:spPr/>
      <dgm:t>
        <a:bodyPr/>
        <a:lstStyle/>
        <a:p>
          <a:endParaRPr kumimoji="1" lang="ja-JP" altLang="en-US"/>
        </a:p>
      </dgm:t>
    </dgm:pt>
    <dgm:pt modelId="{34EBE8A7-F973-4F66-931B-71E4115693D0}" type="sibTrans" cxnId="{7855B5FA-AD12-4325-91F1-EA425B6F15FA}">
      <dgm:prSet/>
      <dgm:spPr/>
      <dgm:t>
        <a:bodyPr/>
        <a:lstStyle/>
        <a:p>
          <a:endParaRPr kumimoji="1" lang="ja-JP" altLang="en-US"/>
        </a:p>
      </dgm:t>
    </dgm:pt>
    <dgm:pt modelId="{B0D7A205-B895-4C0D-AD51-F1F4213600D7}">
      <dgm:prSet phldrT="[テキスト]"/>
      <dgm:spPr/>
      <dgm:t>
        <a:bodyPr/>
        <a:lstStyle/>
        <a:p>
          <a:r>
            <a:rPr kumimoji="1" lang="en-US" altLang="ja-JP" dirty="0" smtClean="0"/>
            <a:t>Actor Role (AR_)</a:t>
          </a:r>
          <a:endParaRPr kumimoji="1" lang="ja-JP" altLang="en-US" dirty="0"/>
        </a:p>
      </dgm:t>
    </dgm:pt>
    <dgm:pt modelId="{7B05F0DA-B8FD-4D6B-9B71-613342BECA9A}" type="parTrans" cxnId="{02CB4AD5-4CE8-4CCF-BA85-07D4F1370004}">
      <dgm:prSet/>
      <dgm:spPr/>
      <dgm:t>
        <a:bodyPr/>
        <a:lstStyle/>
        <a:p>
          <a:endParaRPr kumimoji="1" lang="ja-JP" altLang="en-US"/>
        </a:p>
      </dgm:t>
    </dgm:pt>
    <dgm:pt modelId="{249BCB34-A06E-4DD7-9D16-3451F51428DA}" type="sibTrans" cxnId="{02CB4AD5-4CE8-4CCF-BA85-07D4F1370004}">
      <dgm:prSet/>
      <dgm:spPr/>
      <dgm:t>
        <a:bodyPr/>
        <a:lstStyle/>
        <a:p>
          <a:endParaRPr kumimoji="1" lang="ja-JP" altLang="en-US"/>
        </a:p>
      </dgm:t>
    </dgm:pt>
    <dgm:pt modelId="{25E3A4A9-0A31-47D3-95D2-1D3BEE3EEBDC}">
      <dgm:prSet phldrT="[テキスト]"/>
      <dgm:spPr/>
      <dgm:t>
        <a:bodyPr/>
        <a:lstStyle/>
        <a:p>
          <a:r>
            <a:rPr kumimoji="1" lang="en-US" altLang="ja-JP" dirty="0" smtClean="0"/>
            <a:t>Queue(</a:t>
          </a:r>
          <a:r>
            <a:rPr kumimoji="1" lang="en-US" altLang="ja-JP" dirty="0" err="1" smtClean="0"/>
            <a:t>Que</a:t>
          </a:r>
          <a:r>
            <a:rPr kumimoji="1" lang="en-US" altLang="ja-JP" dirty="0" smtClean="0"/>
            <a:t>_)</a:t>
          </a:r>
          <a:endParaRPr kumimoji="1" lang="ja-JP" altLang="en-US" dirty="0"/>
        </a:p>
      </dgm:t>
    </dgm:pt>
    <dgm:pt modelId="{617B3FB2-0DB1-4DDC-B157-1726F43D6DCD}" type="parTrans" cxnId="{0CC0675D-89B9-4663-AF0E-204D19C81695}">
      <dgm:prSet/>
      <dgm:spPr/>
      <dgm:t>
        <a:bodyPr/>
        <a:lstStyle/>
        <a:p>
          <a:endParaRPr kumimoji="1" lang="ja-JP" altLang="en-US"/>
        </a:p>
      </dgm:t>
    </dgm:pt>
    <dgm:pt modelId="{F6F2B344-C414-487F-B4F6-E19028CF9CC9}" type="sibTrans" cxnId="{0CC0675D-89B9-4663-AF0E-204D19C81695}">
      <dgm:prSet/>
      <dgm:spPr/>
      <dgm:t>
        <a:bodyPr/>
        <a:lstStyle/>
        <a:p>
          <a:endParaRPr kumimoji="1" lang="ja-JP" altLang="en-US"/>
        </a:p>
      </dgm:t>
    </dgm:pt>
    <dgm:pt modelId="{76B2FAC4-DFEE-471D-9C09-6CC11F36EDDB}">
      <dgm:prSet phldrT="[テキスト]"/>
      <dgm:spPr/>
      <dgm:t>
        <a:bodyPr/>
        <a:lstStyle/>
        <a:p>
          <a:r>
            <a:rPr kumimoji="1" lang="en-US" altLang="ja-JP" dirty="0" smtClean="0"/>
            <a:t>Resource(Res_)</a:t>
          </a:r>
          <a:endParaRPr kumimoji="1" lang="ja-JP" altLang="en-US" dirty="0"/>
        </a:p>
      </dgm:t>
    </dgm:pt>
    <dgm:pt modelId="{35419683-C452-470E-B546-07AFDF3BBC9C}" type="parTrans" cxnId="{F9C81D3F-A790-4227-B53C-6632103B83FE}">
      <dgm:prSet/>
      <dgm:spPr/>
      <dgm:t>
        <a:bodyPr/>
        <a:lstStyle/>
        <a:p>
          <a:endParaRPr kumimoji="1" lang="ja-JP" altLang="en-US"/>
        </a:p>
      </dgm:t>
    </dgm:pt>
    <dgm:pt modelId="{3D134121-2F0C-4EBB-ADA8-D49C0531C154}" type="sibTrans" cxnId="{F9C81D3F-A790-4227-B53C-6632103B83FE}">
      <dgm:prSet/>
      <dgm:spPr/>
      <dgm:t>
        <a:bodyPr/>
        <a:lstStyle/>
        <a:p>
          <a:endParaRPr kumimoji="1" lang="ja-JP" altLang="en-US"/>
        </a:p>
      </dgm:t>
    </dgm:pt>
    <dgm:pt modelId="{80C5DD59-F91C-4A28-8A40-002EAB451C28}" type="pres">
      <dgm:prSet presAssocID="{590CBD48-0302-4D8F-96F1-B7CB51D47E0C}" presName="diagram" presStyleCnt="0">
        <dgm:presLayoutVars>
          <dgm:dir/>
          <dgm:resizeHandles val="exact"/>
        </dgm:presLayoutVars>
      </dgm:prSet>
      <dgm:spPr/>
      <dgm:t>
        <a:bodyPr/>
        <a:lstStyle/>
        <a:p>
          <a:endParaRPr kumimoji="1" lang="ja-JP" altLang="en-US"/>
        </a:p>
      </dgm:t>
    </dgm:pt>
    <dgm:pt modelId="{7B52E404-A855-461A-A167-EA7319DA24BA}" type="pres">
      <dgm:prSet presAssocID="{36DB4890-12B5-482E-9E7B-F3ACCF718CF9}" presName="node" presStyleLbl="node1" presStyleIdx="0" presStyleCnt="5">
        <dgm:presLayoutVars>
          <dgm:bulletEnabled val="1"/>
        </dgm:presLayoutVars>
      </dgm:prSet>
      <dgm:spPr/>
      <dgm:t>
        <a:bodyPr/>
        <a:lstStyle/>
        <a:p>
          <a:endParaRPr kumimoji="1" lang="ja-JP" altLang="en-US"/>
        </a:p>
      </dgm:t>
    </dgm:pt>
    <dgm:pt modelId="{3BABE19A-5614-449C-A934-375D023599E8}" type="pres">
      <dgm:prSet presAssocID="{5D884D7C-2B5B-4532-BC56-3711E92487F5}" presName="sibTrans" presStyleCnt="0"/>
      <dgm:spPr/>
    </dgm:pt>
    <dgm:pt modelId="{43FF1294-60C1-4DA7-9F82-BE1F72921964}" type="pres">
      <dgm:prSet presAssocID="{3A951542-B0E3-41B9-9D8A-CBB8AE590EDE}" presName="node" presStyleLbl="node1" presStyleIdx="1" presStyleCnt="5">
        <dgm:presLayoutVars>
          <dgm:bulletEnabled val="1"/>
        </dgm:presLayoutVars>
      </dgm:prSet>
      <dgm:spPr/>
      <dgm:t>
        <a:bodyPr/>
        <a:lstStyle/>
        <a:p>
          <a:endParaRPr kumimoji="1" lang="ja-JP" altLang="en-US"/>
        </a:p>
      </dgm:t>
    </dgm:pt>
    <dgm:pt modelId="{8BD6C245-1DB5-4228-A6F2-3007923CD098}" type="pres">
      <dgm:prSet presAssocID="{34EBE8A7-F973-4F66-931B-71E4115693D0}" presName="sibTrans" presStyleCnt="0"/>
      <dgm:spPr/>
    </dgm:pt>
    <dgm:pt modelId="{D09610FD-B53D-436E-AEED-676181EF5E58}" type="pres">
      <dgm:prSet presAssocID="{B0D7A205-B895-4C0D-AD51-F1F4213600D7}" presName="node" presStyleLbl="node1" presStyleIdx="2" presStyleCnt="5">
        <dgm:presLayoutVars>
          <dgm:bulletEnabled val="1"/>
        </dgm:presLayoutVars>
      </dgm:prSet>
      <dgm:spPr/>
      <dgm:t>
        <a:bodyPr/>
        <a:lstStyle/>
        <a:p>
          <a:endParaRPr kumimoji="1" lang="ja-JP" altLang="en-US"/>
        </a:p>
      </dgm:t>
    </dgm:pt>
    <dgm:pt modelId="{EB70917D-FA06-4EC3-BF8F-9DA5A48BF997}" type="pres">
      <dgm:prSet presAssocID="{249BCB34-A06E-4DD7-9D16-3451F51428DA}" presName="sibTrans" presStyleCnt="0"/>
      <dgm:spPr/>
    </dgm:pt>
    <dgm:pt modelId="{F0E054AE-2B9A-49F0-947C-0208CEE31882}" type="pres">
      <dgm:prSet presAssocID="{25E3A4A9-0A31-47D3-95D2-1D3BEE3EEBDC}" presName="node" presStyleLbl="node1" presStyleIdx="3" presStyleCnt="5">
        <dgm:presLayoutVars>
          <dgm:bulletEnabled val="1"/>
        </dgm:presLayoutVars>
      </dgm:prSet>
      <dgm:spPr/>
      <dgm:t>
        <a:bodyPr/>
        <a:lstStyle/>
        <a:p>
          <a:endParaRPr kumimoji="1" lang="ja-JP" altLang="en-US"/>
        </a:p>
      </dgm:t>
    </dgm:pt>
    <dgm:pt modelId="{F410E729-392D-4808-B169-F53F20979513}" type="pres">
      <dgm:prSet presAssocID="{F6F2B344-C414-487F-B4F6-E19028CF9CC9}" presName="sibTrans" presStyleCnt="0"/>
      <dgm:spPr/>
    </dgm:pt>
    <dgm:pt modelId="{6F03CF09-0EF1-4A26-B897-05429EFAD1D7}" type="pres">
      <dgm:prSet presAssocID="{76B2FAC4-DFEE-471D-9C09-6CC11F36EDDB}" presName="node" presStyleLbl="node1" presStyleIdx="4" presStyleCnt="5">
        <dgm:presLayoutVars>
          <dgm:bulletEnabled val="1"/>
        </dgm:presLayoutVars>
      </dgm:prSet>
      <dgm:spPr/>
      <dgm:t>
        <a:bodyPr/>
        <a:lstStyle/>
        <a:p>
          <a:endParaRPr kumimoji="1" lang="ja-JP" altLang="en-US"/>
        </a:p>
      </dgm:t>
    </dgm:pt>
  </dgm:ptLst>
  <dgm:cxnLst>
    <dgm:cxn modelId="{0CC0675D-89B9-4663-AF0E-204D19C81695}" srcId="{590CBD48-0302-4D8F-96F1-B7CB51D47E0C}" destId="{25E3A4A9-0A31-47D3-95D2-1D3BEE3EEBDC}" srcOrd="3" destOrd="0" parTransId="{617B3FB2-0DB1-4DDC-B157-1726F43D6DCD}" sibTransId="{F6F2B344-C414-487F-B4F6-E19028CF9CC9}"/>
    <dgm:cxn modelId="{02CB4AD5-4CE8-4CCF-BA85-07D4F1370004}" srcId="{590CBD48-0302-4D8F-96F1-B7CB51D47E0C}" destId="{B0D7A205-B895-4C0D-AD51-F1F4213600D7}" srcOrd="2" destOrd="0" parTransId="{7B05F0DA-B8FD-4D6B-9B71-613342BECA9A}" sibTransId="{249BCB34-A06E-4DD7-9D16-3451F51428DA}"/>
    <dgm:cxn modelId="{F9C81D3F-A790-4227-B53C-6632103B83FE}" srcId="{590CBD48-0302-4D8F-96F1-B7CB51D47E0C}" destId="{76B2FAC4-DFEE-471D-9C09-6CC11F36EDDB}" srcOrd="4" destOrd="0" parTransId="{35419683-C452-470E-B546-07AFDF3BBC9C}" sibTransId="{3D134121-2F0C-4EBB-ADA8-D49C0531C154}"/>
    <dgm:cxn modelId="{AD2918A8-09F0-4B50-A57A-C2B52E4AC57F}" srcId="{590CBD48-0302-4D8F-96F1-B7CB51D47E0C}" destId="{36DB4890-12B5-482E-9E7B-F3ACCF718CF9}" srcOrd="0" destOrd="0" parTransId="{A1ECD5F2-41AE-43CD-8DFE-B8D15153D6EB}" sibTransId="{5D884D7C-2B5B-4532-BC56-3711E92487F5}"/>
    <dgm:cxn modelId="{D08D9A08-20AD-44A6-86B3-CAD0E5055FDB}" type="presOf" srcId="{25E3A4A9-0A31-47D3-95D2-1D3BEE3EEBDC}" destId="{F0E054AE-2B9A-49F0-947C-0208CEE31882}" srcOrd="0" destOrd="0" presId="urn:microsoft.com/office/officeart/2005/8/layout/default"/>
    <dgm:cxn modelId="{5996DFC7-0F0A-43C6-A5C1-587000338604}" type="presOf" srcId="{3A951542-B0E3-41B9-9D8A-CBB8AE590EDE}" destId="{43FF1294-60C1-4DA7-9F82-BE1F72921964}" srcOrd="0" destOrd="0" presId="urn:microsoft.com/office/officeart/2005/8/layout/default"/>
    <dgm:cxn modelId="{DD9C3B81-F9AB-47D7-99B0-D3DEBA990A3F}" type="presOf" srcId="{76B2FAC4-DFEE-471D-9C09-6CC11F36EDDB}" destId="{6F03CF09-0EF1-4A26-B897-05429EFAD1D7}" srcOrd="0" destOrd="0" presId="urn:microsoft.com/office/officeart/2005/8/layout/default"/>
    <dgm:cxn modelId="{F447FA2F-2D7A-4CC5-BDAB-E43442FE32AB}" type="presOf" srcId="{36DB4890-12B5-482E-9E7B-F3ACCF718CF9}" destId="{7B52E404-A855-461A-A167-EA7319DA24BA}" srcOrd="0" destOrd="0" presId="urn:microsoft.com/office/officeart/2005/8/layout/default"/>
    <dgm:cxn modelId="{4713C3DF-0A0F-48CC-8AAD-2F0C3C3EB138}" type="presOf" srcId="{B0D7A205-B895-4C0D-AD51-F1F4213600D7}" destId="{D09610FD-B53D-436E-AEED-676181EF5E58}" srcOrd="0" destOrd="0" presId="urn:microsoft.com/office/officeart/2005/8/layout/default"/>
    <dgm:cxn modelId="{7855B5FA-AD12-4325-91F1-EA425B6F15FA}" srcId="{590CBD48-0302-4D8F-96F1-B7CB51D47E0C}" destId="{3A951542-B0E3-41B9-9D8A-CBB8AE590EDE}" srcOrd="1" destOrd="0" parTransId="{1B5D7163-FFC0-435B-9F53-44FA543E5FCF}" sibTransId="{34EBE8A7-F973-4F66-931B-71E4115693D0}"/>
    <dgm:cxn modelId="{AD0BB46C-85A3-450E-A207-CC5FA3AF85FE}" type="presOf" srcId="{590CBD48-0302-4D8F-96F1-B7CB51D47E0C}" destId="{80C5DD59-F91C-4A28-8A40-002EAB451C28}" srcOrd="0" destOrd="0" presId="urn:microsoft.com/office/officeart/2005/8/layout/default"/>
    <dgm:cxn modelId="{75C0C3D0-D850-4AFF-A9EA-84D399F60603}" type="presParOf" srcId="{80C5DD59-F91C-4A28-8A40-002EAB451C28}" destId="{7B52E404-A855-461A-A167-EA7319DA24BA}" srcOrd="0" destOrd="0" presId="urn:microsoft.com/office/officeart/2005/8/layout/default"/>
    <dgm:cxn modelId="{94F88CF4-4458-4865-BCFB-2B2A7458D5A1}" type="presParOf" srcId="{80C5DD59-F91C-4A28-8A40-002EAB451C28}" destId="{3BABE19A-5614-449C-A934-375D023599E8}" srcOrd="1" destOrd="0" presId="urn:microsoft.com/office/officeart/2005/8/layout/default"/>
    <dgm:cxn modelId="{1C0A34A7-5C92-474F-AC47-AD50E81BDDE9}" type="presParOf" srcId="{80C5DD59-F91C-4A28-8A40-002EAB451C28}" destId="{43FF1294-60C1-4DA7-9F82-BE1F72921964}" srcOrd="2" destOrd="0" presId="urn:microsoft.com/office/officeart/2005/8/layout/default"/>
    <dgm:cxn modelId="{F3E74EA0-0045-460B-A214-8F32DF0064FD}" type="presParOf" srcId="{80C5DD59-F91C-4A28-8A40-002EAB451C28}" destId="{8BD6C245-1DB5-4228-A6F2-3007923CD098}" srcOrd="3" destOrd="0" presId="urn:microsoft.com/office/officeart/2005/8/layout/default"/>
    <dgm:cxn modelId="{A1A923B2-2DC6-4A16-8E52-698CB828B626}" type="presParOf" srcId="{80C5DD59-F91C-4A28-8A40-002EAB451C28}" destId="{D09610FD-B53D-436E-AEED-676181EF5E58}" srcOrd="4" destOrd="0" presId="urn:microsoft.com/office/officeart/2005/8/layout/default"/>
    <dgm:cxn modelId="{D17C7F87-BB40-4D8D-894C-8F8484144913}" type="presParOf" srcId="{80C5DD59-F91C-4A28-8A40-002EAB451C28}" destId="{EB70917D-FA06-4EC3-BF8F-9DA5A48BF997}" srcOrd="5" destOrd="0" presId="urn:microsoft.com/office/officeart/2005/8/layout/default"/>
    <dgm:cxn modelId="{13B38BAB-A646-4DE7-A90D-8010C99A5B87}" type="presParOf" srcId="{80C5DD59-F91C-4A28-8A40-002EAB451C28}" destId="{F0E054AE-2B9A-49F0-947C-0208CEE31882}" srcOrd="6" destOrd="0" presId="urn:microsoft.com/office/officeart/2005/8/layout/default"/>
    <dgm:cxn modelId="{ADFE7455-16AD-4CD7-87EA-5BA6425BF713}" type="presParOf" srcId="{80C5DD59-F91C-4A28-8A40-002EAB451C28}" destId="{F410E729-392D-4808-B169-F53F20979513}" srcOrd="7" destOrd="0" presId="urn:microsoft.com/office/officeart/2005/8/layout/default"/>
    <dgm:cxn modelId="{B1DECD71-B72A-4F38-96A4-3167E553AB19}" type="presParOf" srcId="{80C5DD59-F91C-4A28-8A40-002EAB451C28}" destId="{6F03CF09-0EF1-4A26-B897-05429EFAD1D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AA89B-643A-4C78-B037-878A259DEC99}">
      <dsp:nvSpPr>
        <dsp:cNvPr id="0" name=""/>
        <dsp:cNvSpPr/>
      </dsp:nvSpPr>
      <dsp:spPr>
        <a:xfrm>
          <a:off x="2057937" y="3943349"/>
          <a:ext cx="4131259"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E9A4D-51B0-4A1B-8B49-A3B1820247D6}">
      <dsp:nvSpPr>
        <dsp:cNvPr id="0" name=""/>
        <dsp:cNvSpPr/>
      </dsp:nvSpPr>
      <dsp:spPr>
        <a:xfrm>
          <a:off x="2057937" y="2503169"/>
          <a:ext cx="3538728"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E106B4-5524-4EA2-837E-89FFAB5428A9}">
      <dsp:nvSpPr>
        <dsp:cNvPr id="0" name=""/>
        <dsp:cNvSpPr/>
      </dsp:nvSpPr>
      <dsp:spPr>
        <a:xfrm>
          <a:off x="2057937" y="1062989"/>
          <a:ext cx="4131259"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36BBD1-29BD-419F-BFA3-7601B488CBDB}">
      <dsp:nvSpPr>
        <dsp:cNvPr id="0" name=""/>
        <dsp:cNvSpPr/>
      </dsp:nvSpPr>
      <dsp:spPr>
        <a:xfrm>
          <a:off x="537" y="445769"/>
          <a:ext cx="4114800" cy="4114800"/>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BD5D1-0DC5-4F38-8C42-A9F7DF47A2CE}">
      <dsp:nvSpPr>
        <dsp:cNvPr id="0" name=""/>
        <dsp:cNvSpPr/>
      </dsp:nvSpPr>
      <dsp:spPr>
        <a:xfrm>
          <a:off x="537" y="4192526"/>
          <a:ext cx="2633472" cy="74523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kumimoji="1" lang="en-US" altLang="ja-JP" sz="2800" kern="1200" dirty="0" smtClean="0">
              <a:solidFill>
                <a:schemeClr val="tx1"/>
              </a:solidFill>
            </a:rPr>
            <a:t>Real Business Process</a:t>
          </a:r>
          <a:endParaRPr kumimoji="1" lang="ja-JP" altLang="en-US" sz="2800" kern="1200" dirty="0">
            <a:solidFill>
              <a:schemeClr val="tx1"/>
            </a:solidFill>
          </a:endParaRPr>
        </a:p>
      </dsp:txBody>
      <dsp:txXfrm>
        <a:off x="537" y="4192526"/>
        <a:ext cx="2633472" cy="745233"/>
      </dsp:txXfrm>
    </dsp:sp>
    <dsp:sp modelId="{64B79F1F-62D4-48DA-9BF6-1DBC62564774}">
      <dsp:nvSpPr>
        <dsp:cNvPr id="0" name=""/>
        <dsp:cNvSpPr/>
      </dsp:nvSpPr>
      <dsp:spPr>
        <a:xfrm>
          <a:off x="5443656" y="310993"/>
          <a:ext cx="1491080" cy="150399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C3F9C6-5069-4114-A13E-F21BD5ACA882}">
      <dsp:nvSpPr>
        <dsp:cNvPr id="0" name=""/>
        <dsp:cNvSpPr/>
      </dsp:nvSpPr>
      <dsp:spPr>
        <a:xfrm>
          <a:off x="6806954" y="351853"/>
          <a:ext cx="1422645"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pPr>
          <a:r>
            <a:rPr kumimoji="1" lang="en-US" altLang="ja-JP" sz="2000" kern="1200" dirty="0" smtClean="0"/>
            <a:t>Business process Model</a:t>
          </a:r>
        </a:p>
        <a:p>
          <a:pPr lvl="0" algn="l" defTabSz="889000">
            <a:lnSpc>
              <a:spcPct val="90000"/>
            </a:lnSpc>
            <a:spcBef>
              <a:spcPct val="0"/>
            </a:spcBef>
            <a:spcAft>
              <a:spcPct val="35000"/>
            </a:spcAft>
          </a:pPr>
          <a:r>
            <a:rPr kumimoji="1" lang="en-US" altLang="ja-JP" sz="2000" kern="1200" dirty="0" smtClean="0"/>
            <a:t>(workflow )</a:t>
          </a:r>
          <a:endParaRPr kumimoji="1" lang="ja-JP" altLang="en-US" sz="2000" kern="1200" dirty="0"/>
        </a:p>
      </dsp:txBody>
      <dsp:txXfrm>
        <a:off x="6806954" y="351853"/>
        <a:ext cx="1422645" cy="1234440"/>
      </dsp:txXfrm>
    </dsp:sp>
    <dsp:sp modelId="{CBA228DB-F481-4A88-9A95-BEBF740F76AD}">
      <dsp:nvSpPr>
        <dsp:cNvPr id="0" name=""/>
        <dsp:cNvSpPr/>
      </dsp:nvSpPr>
      <dsp:spPr>
        <a:xfrm>
          <a:off x="4942856" y="1806896"/>
          <a:ext cx="1307617" cy="1392547"/>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E9DF21-6282-46FB-8812-BF44DA3FFC8E}">
      <dsp:nvSpPr>
        <dsp:cNvPr id="0" name=""/>
        <dsp:cNvSpPr/>
      </dsp:nvSpPr>
      <dsp:spPr>
        <a:xfrm>
          <a:off x="6213885" y="1885949"/>
          <a:ext cx="2013876"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pPr>
          <a:r>
            <a:rPr kumimoji="1" lang="en-US" altLang="ja-JP" sz="2000" kern="1200" dirty="0" smtClean="0"/>
            <a:t>Business Process Model (Enterprise ontology)</a:t>
          </a:r>
        </a:p>
        <a:p>
          <a:pPr lvl="0" algn="l" defTabSz="889000">
            <a:lnSpc>
              <a:spcPct val="90000"/>
            </a:lnSpc>
            <a:spcBef>
              <a:spcPct val="0"/>
            </a:spcBef>
            <a:spcAft>
              <a:spcPct val="35000"/>
            </a:spcAft>
          </a:pPr>
          <a:r>
            <a:rPr kumimoji="1" lang="en-US" altLang="ja-JP" sz="2000" kern="1200" dirty="0" smtClean="0"/>
            <a:t>(construction)</a:t>
          </a:r>
          <a:endParaRPr kumimoji="1" lang="ja-JP" altLang="en-US" sz="2000" kern="1200" dirty="0"/>
        </a:p>
      </dsp:txBody>
      <dsp:txXfrm>
        <a:off x="6213885" y="1885949"/>
        <a:ext cx="2013876" cy="1234440"/>
      </dsp:txXfrm>
    </dsp:sp>
    <dsp:sp modelId="{B38CB730-A3E4-4ADF-976D-B8DF285866D6}">
      <dsp:nvSpPr>
        <dsp:cNvPr id="0" name=""/>
        <dsp:cNvSpPr/>
      </dsp:nvSpPr>
      <dsp:spPr>
        <a:xfrm>
          <a:off x="5384520" y="3259932"/>
          <a:ext cx="1609351" cy="1366833"/>
        </a:xfrm>
        <a:prstGeom prst="ellipse">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A331A0-8B13-4B76-8682-654344F6EE83}">
      <dsp:nvSpPr>
        <dsp:cNvPr id="0" name=""/>
        <dsp:cNvSpPr/>
      </dsp:nvSpPr>
      <dsp:spPr>
        <a:xfrm>
          <a:off x="7006089" y="3323660"/>
          <a:ext cx="1223510"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pPr>
          <a:r>
            <a:rPr kumimoji="1" lang="en-US" altLang="ja-JP" sz="2000" kern="1200" dirty="0" smtClean="0"/>
            <a:t>Business process Simulation</a:t>
          </a:r>
          <a:endParaRPr kumimoji="1" lang="ja-JP" altLang="en-US" sz="2000" kern="1200" dirty="0"/>
        </a:p>
      </dsp:txBody>
      <dsp:txXfrm>
        <a:off x="7006089" y="3323660"/>
        <a:ext cx="1223510" cy="1234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5FB84-B055-4E59-A038-CEC522912D12}">
      <dsp:nvSpPr>
        <dsp:cNvPr id="0" name=""/>
        <dsp:cNvSpPr/>
      </dsp:nvSpPr>
      <dsp:spPr>
        <a:xfrm>
          <a:off x="778238" y="1890634"/>
          <a:ext cx="916762" cy="78693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kumimoji="1" lang="en-US" altLang="ja-JP" sz="1700" kern="1200" dirty="0" smtClean="0"/>
            <a:t>BPMN</a:t>
          </a:r>
          <a:endParaRPr kumimoji="1" lang="ja-JP" altLang="en-US" sz="1700" kern="1200" dirty="0"/>
        </a:p>
      </dsp:txBody>
      <dsp:txXfrm>
        <a:off x="920213" y="2012503"/>
        <a:ext cx="632812" cy="543196"/>
      </dsp:txXfrm>
    </dsp:sp>
    <dsp:sp modelId="{F1B5E1FF-CCF5-4399-8F86-149CC97FB170}">
      <dsp:nvSpPr>
        <dsp:cNvPr id="0" name=""/>
        <dsp:cNvSpPr/>
      </dsp:nvSpPr>
      <dsp:spPr>
        <a:xfrm>
          <a:off x="806912" y="2238374"/>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01E76C-5C2D-466F-AA4E-40C98F40E0E9}">
      <dsp:nvSpPr>
        <dsp:cNvPr id="0" name=""/>
        <dsp:cNvSpPr/>
      </dsp:nvSpPr>
      <dsp:spPr>
        <a:xfrm>
          <a:off x="0" y="1462871"/>
          <a:ext cx="916762" cy="786934"/>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06DD-A58E-4038-87A8-49BAF8F13911}">
      <dsp:nvSpPr>
        <dsp:cNvPr id="0" name=""/>
        <dsp:cNvSpPr/>
      </dsp:nvSpPr>
      <dsp:spPr>
        <a:xfrm>
          <a:off x="620732" y="2140682"/>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6C00D-C59A-42B5-A1E9-3E860C6F2928}">
      <dsp:nvSpPr>
        <dsp:cNvPr id="0" name=""/>
        <dsp:cNvSpPr/>
      </dsp:nvSpPr>
      <dsp:spPr>
        <a:xfrm>
          <a:off x="1555668" y="1456843"/>
          <a:ext cx="916762" cy="78693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kumimoji="1" lang="en-US" altLang="ja-JP" sz="1700" kern="1200" dirty="0" smtClean="0"/>
            <a:t>UML</a:t>
          </a:r>
          <a:endParaRPr kumimoji="1" lang="ja-JP" altLang="en-US" sz="1700" kern="1200" dirty="0"/>
        </a:p>
      </dsp:txBody>
      <dsp:txXfrm>
        <a:off x="1697643" y="1578712"/>
        <a:ext cx="632812" cy="543196"/>
      </dsp:txXfrm>
    </dsp:sp>
    <dsp:sp modelId="{BAF6445C-F5F4-43E1-90EF-815AE5C41FD8}">
      <dsp:nvSpPr>
        <dsp:cNvPr id="0" name=""/>
        <dsp:cNvSpPr/>
      </dsp:nvSpPr>
      <dsp:spPr>
        <a:xfrm>
          <a:off x="2183671" y="2133823"/>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47BB0-CA3E-42C4-8E06-C78F56EC1248}">
      <dsp:nvSpPr>
        <dsp:cNvPr id="0" name=""/>
        <dsp:cNvSpPr/>
      </dsp:nvSpPr>
      <dsp:spPr>
        <a:xfrm>
          <a:off x="2337137" y="1889387"/>
          <a:ext cx="916762" cy="78693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A3DC6-03ED-486C-BA5F-FFA7F110E03E}">
      <dsp:nvSpPr>
        <dsp:cNvPr id="0" name=""/>
        <dsp:cNvSpPr/>
      </dsp:nvSpPr>
      <dsp:spPr>
        <a:xfrm>
          <a:off x="2358138" y="2241907"/>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EFE9B6-9C5C-46E2-ACB0-C80C4F10F0C4}">
      <dsp:nvSpPr>
        <dsp:cNvPr id="0" name=""/>
        <dsp:cNvSpPr/>
      </dsp:nvSpPr>
      <dsp:spPr>
        <a:xfrm>
          <a:off x="778238" y="1032821"/>
          <a:ext cx="916762" cy="78693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kumimoji="1" lang="en-US" altLang="ja-JP" sz="1700" kern="1200" dirty="0" smtClean="0"/>
            <a:t>DEMO</a:t>
          </a:r>
          <a:endParaRPr kumimoji="1" lang="ja-JP" altLang="en-US" sz="1700" kern="1200" dirty="0"/>
        </a:p>
      </dsp:txBody>
      <dsp:txXfrm>
        <a:off x="920213" y="1154690"/>
        <a:ext cx="632812" cy="543196"/>
      </dsp:txXfrm>
    </dsp:sp>
    <dsp:sp modelId="{5438ADB6-1238-4D8A-B56D-3CFBD8F6D5F6}">
      <dsp:nvSpPr>
        <dsp:cNvPr id="0" name=""/>
        <dsp:cNvSpPr/>
      </dsp:nvSpPr>
      <dsp:spPr>
        <a:xfrm>
          <a:off x="1402201" y="1049034"/>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46A2A-8B2B-4168-81C9-93CBF9261AA7}">
      <dsp:nvSpPr>
        <dsp:cNvPr id="0" name=""/>
        <dsp:cNvSpPr/>
      </dsp:nvSpPr>
      <dsp:spPr>
        <a:xfrm>
          <a:off x="1555668" y="599030"/>
          <a:ext cx="916762" cy="786934"/>
        </a:xfrm>
        <a:prstGeom prst="hexagon">
          <a:avLst>
            <a:gd name="adj" fmla="val 25000"/>
            <a:gd name="vf" fmla="val 115470"/>
          </a:avLst>
        </a:prstGeom>
        <a:blipFill rotWithShape="1">
          <a:blip xmlns:r="http://schemas.openxmlformats.org/officeDocument/2006/relationships" r:embed="rId3"/>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50BC4A-B9DE-4C79-935B-8CC3232E217A}">
      <dsp:nvSpPr>
        <dsp:cNvPr id="0" name=""/>
        <dsp:cNvSpPr/>
      </dsp:nvSpPr>
      <dsp:spPr>
        <a:xfrm>
          <a:off x="1576669" y="947809"/>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EB0EC-5572-4FC2-963B-676FE84B6175}">
      <dsp:nvSpPr>
        <dsp:cNvPr id="0" name=""/>
        <dsp:cNvSpPr/>
      </dsp:nvSpPr>
      <dsp:spPr>
        <a:xfrm>
          <a:off x="2337137" y="1031574"/>
          <a:ext cx="916762" cy="78693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kumimoji="1" lang="en-US" altLang="ja-JP" sz="1700" kern="1200" dirty="0" smtClean="0"/>
            <a:t>IDEF</a:t>
          </a:r>
          <a:endParaRPr kumimoji="1" lang="ja-JP" altLang="en-US" sz="1700" kern="1200" dirty="0"/>
        </a:p>
      </dsp:txBody>
      <dsp:txXfrm>
        <a:off x="2479112" y="1153443"/>
        <a:ext cx="632812" cy="543196"/>
      </dsp:txXfrm>
    </dsp:sp>
    <dsp:sp modelId="{067926D3-A032-4566-984D-0D3B87A73234}">
      <dsp:nvSpPr>
        <dsp:cNvPr id="0" name=""/>
        <dsp:cNvSpPr/>
      </dsp:nvSpPr>
      <dsp:spPr>
        <a:xfrm>
          <a:off x="3125472" y="1378898"/>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02A18-19C9-4CD7-9B9C-DB02D1684795}">
      <dsp:nvSpPr>
        <dsp:cNvPr id="0" name=""/>
        <dsp:cNvSpPr/>
      </dsp:nvSpPr>
      <dsp:spPr>
        <a:xfrm>
          <a:off x="3121837" y="1464118"/>
          <a:ext cx="916762" cy="786934"/>
        </a:xfrm>
        <a:prstGeom prst="hexagon">
          <a:avLst>
            <a:gd name="adj" fmla="val 25000"/>
            <a:gd name="vf" fmla="val 115470"/>
          </a:avLst>
        </a:prstGeom>
        <a:blipFill rotWithShape="1">
          <a:blip xmlns:r="http://schemas.openxmlformats.org/officeDocument/2006/relationships" r:embed="rId4"/>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42AB3-0A53-419E-B8DD-F3A80CE8C3BD}">
      <dsp:nvSpPr>
        <dsp:cNvPr id="0" name=""/>
        <dsp:cNvSpPr/>
      </dsp:nvSpPr>
      <dsp:spPr>
        <a:xfrm>
          <a:off x="3306805" y="1478044"/>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5FB84-B055-4E59-A038-CEC522912D12}">
      <dsp:nvSpPr>
        <dsp:cNvPr id="0" name=""/>
        <dsp:cNvSpPr/>
      </dsp:nvSpPr>
      <dsp:spPr>
        <a:xfrm>
          <a:off x="778238" y="2004934"/>
          <a:ext cx="916762" cy="78693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kumimoji="1" lang="en-US" altLang="ja-JP" sz="1400" kern="1200" dirty="0" smtClean="0"/>
            <a:t>Agent Base</a:t>
          </a:r>
          <a:endParaRPr kumimoji="1" lang="ja-JP" altLang="en-US" sz="1400" kern="1200" dirty="0"/>
        </a:p>
      </dsp:txBody>
      <dsp:txXfrm>
        <a:off x="920213" y="2126803"/>
        <a:ext cx="632812" cy="543196"/>
      </dsp:txXfrm>
    </dsp:sp>
    <dsp:sp modelId="{F1B5E1FF-CCF5-4399-8F86-149CC97FB170}">
      <dsp:nvSpPr>
        <dsp:cNvPr id="0" name=""/>
        <dsp:cNvSpPr/>
      </dsp:nvSpPr>
      <dsp:spPr>
        <a:xfrm>
          <a:off x="806912" y="2352674"/>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01E76C-5C2D-466F-AA4E-40C98F40E0E9}">
      <dsp:nvSpPr>
        <dsp:cNvPr id="0" name=""/>
        <dsp:cNvSpPr/>
      </dsp:nvSpPr>
      <dsp:spPr>
        <a:xfrm>
          <a:off x="0" y="1577171"/>
          <a:ext cx="916762" cy="786934"/>
        </a:xfrm>
        <a:prstGeom prst="hexagon">
          <a:avLst>
            <a:gd name="adj" fmla="val 25000"/>
            <a:gd name="vf" fmla="val 115470"/>
          </a:avLst>
        </a:prstGeom>
        <a:blipFill rotWithShape="1">
          <a:blip xmlns:r="http://schemas.openxmlformats.org/officeDocument/2006/relationships" r:embed="rId1"/>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D06DD-A58E-4038-87A8-49BAF8F13911}">
      <dsp:nvSpPr>
        <dsp:cNvPr id="0" name=""/>
        <dsp:cNvSpPr/>
      </dsp:nvSpPr>
      <dsp:spPr>
        <a:xfrm>
          <a:off x="620732" y="2254982"/>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6C00D-C59A-42B5-A1E9-3E860C6F2928}">
      <dsp:nvSpPr>
        <dsp:cNvPr id="0" name=""/>
        <dsp:cNvSpPr/>
      </dsp:nvSpPr>
      <dsp:spPr>
        <a:xfrm>
          <a:off x="1555668" y="1571143"/>
          <a:ext cx="916762" cy="78693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kumimoji="1" lang="en-US" altLang="ja-JP" sz="1400" kern="1200" dirty="0" smtClean="0"/>
            <a:t>Petri-net</a:t>
          </a:r>
          <a:endParaRPr kumimoji="1" lang="ja-JP" altLang="en-US" sz="1400" kern="1200" dirty="0"/>
        </a:p>
      </dsp:txBody>
      <dsp:txXfrm>
        <a:off x="1697643" y="1693012"/>
        <a:ext cx="632812" cy="543196"/>
      </dsp:txXfrm>
    </dsp:sp>
    <dsp:sp modelId="{BAF6445C-F5F4-43E1-90EF-815AE5C41FD8}">
      <dsp:nvSpPr>
        <dsp:cNvPr id="0" name=""/>
        <dsp:cNvSpPr/>
      </dsp:nvSpPr>
      <dsp:spPr>
        <a:xfrm>
          <a:off x="2183671" y="2248123"/>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47BB0-CA3E-42C4-8E06-C78F56EC1248}">
      <dsp:nvSpPr>
        <dsp:cNvPr id="0" name=""/>
        <dsp:cNvSpPr/>
      </dsp:nvSpPr>
      <dsp:spPr>
        <a:xfrm>
          <a:off x="2337137" y="2003687"/>
          <a:ext cx="916762" cy="786934"/>
        </a:xfrm>
        <a:prstGeom prst="hexagon">
          <a:avLst>
            <a:gd name="adj" fmla="val 25000"/>
            <a:gd name="vf" fmla="val 115470"/>
          </a:avLst>
        </a:prstGeom>
        <a:blipFill rotWithShape="1">
          <a:blip xmlns:r="http://schemas.openxmlformats.org/officeDocument/2006/relationships" r:embed="rId2"/>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A3DC6-03ED-486C-BA5F-FFA7F110E03E}">
      <dsp:nvSpPr>
        <dsp:cNvPr id="0" name=""/>
        <dsp:cNvSpPr/>
      </dsp:nvSpPr>
      <dsp:spPr>
        <a:xfrm>
          <a:off x="2358138" y="2356207"/>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EFE9B6-9C5C-46E2-ACB0-C80C4F10F0C4}">
      <dsp:nvSpPr>
        <dsp:cNvPr id="0" name=""/>
        <dsp:cNvSpPr/>
      </dsp:nvSpPr>
      <dsp:spPr>
        <a:xfrm>
          <a:off x="778238" y="1147121"/>
          <a:ext cx="916762" cy="78693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kumimoji="1" lang="en-US" altLang="ja-JP" sz="1400" kern="1200" dirty="0" smtClean="0"/>
            <a:t>DEVS</a:t>
          </a:r>
          <a:endParaRPr kumimoji="1" lang="ja-JP" altLang="en-US" sz="1400" kern="1200" dirty="0"/>
        </a:p>
      </dsp:txBody>
      <dsp:txXfrm>
        <a:off x="920213" y="1268990"/>
        <a:ext cx="632812" cy="543196"/>
      </dsp:txXfrm>
    </dsp:sp>
    <dsp:sp modelId="{5438ADB6-1238-4D8A-B56D-3CFBD8F6D5F6}">
      <dsp:nvSpPr>
        <dsp:cNvPr id="0" name=""/>
        <dsp:cNvSpPr/>
      </dsp:nvSpPr>
      <dsp:spPr>
        <a:xfrm>
          <a:off x="1402201" y="1163334"/>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46A2A-8B2B-4168-81C9-93CBF9261AA7}">
      <dsp:nvSpPr>
        <dsp:cNvPr id="0" name=""/>
        <dsp:cNvSpPr/>
      </dsp:nvSpPr>
      <dsp:spPr>
        <a:xfrm>
          <a:off x="1555668" y="713330"/>
          <a:ext cx="916762" cy="786934"/>
        </a:xfrm>
        <a:prstGeom prst="hexagon">
          <a:avLst>
            <a:gd name="adj" fmla="val 25000"/>
            <a:gd name="vf" fmla="val 115470"/>
          </a:avLst>
        </a:prstGeom>
        <a:blipFill rotWithShape="1">
          <a:blip xmlns:r="http://schemas.openxmlformats.org/officeDocument/2006/relationships" r:embed="rId3"/>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50BC4A-B9DE-4C79-935B-8CC3232E217A}">
      <dsp:nvSpPr>
        <dsp:cNvPr id="0" name=""/>
        <dsp:cNvSpPr/>
      </dsp:nvSpPr>
      <dsp:spPr>
        <a:xfrm>
          <a:off x="1576669" y="1062109"/>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18D783-A813-4B33-BECA-33F0E1C080D5}">
      <dsp:nvSpPr>
        <dsp:cNvPr id="0" name=""/>
        <dsp:cNvSpPr/>
      </dsp:nvSpPr>
      <dsp:spPr>
        <a:xfrm>
          <a:off x="2337137" y="1145874"/>
          <a:ext cx="916762" cy="78693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kumimoji="1" lang="en-US" altLang="ja-JP" sz="1400" kern="1200" dirty="0" smtClean="0"/>
            <a:t>System Dynamic</a:t>
          </a:r>
          <a:endParaRPr kumimoji="1" lang="ja-JP" altLang="en-US" sz="1400" kern="1200" dirty="0"/>
        </a:p>
      </dsp:txBody>
      <dsp:txXfrm>
        <a:off x="2479112" y="1267743"/>
        <a:ext cx="632812" cy="543196"/>
      </dsp:txXfrm>
    </dsp:sp>
    <dsp:sp modelId="{B9527B9C-8857-477D-BBDD-059355EB0DF2}">
      <dsp:nvSpPr>
        <dsp:cNvPr id="0" name=""/>
        <dsp:cNvSpPr/>
      </dsp:nvSpPr>
      <dsp:spPr>
        <a:xfrm>
          <a:off x="3125472" y="1493198"/>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94BF82-311C-4940-BBF2-877070FB0E31}">
      <dsp:nvSpPr>
        <dsp:cNvPr id="0" name=""/>
        <dsp:cNvSpPr/>
      </dsp:nvSpPr>
      <dsp:spPr>
        <a:xfrm>
          <a:off x="3121837" y="1578418"/>
          <a:ext cx="916762" cy="786934"/>
        </a:xfrm>
        <a:prstGeom prst="hexagon">
          <a:avLst>
            <a:gd name="adj" fmla="val 25000"/>
            <a:gd name="vf" fmla="val 115470"/>
          </a:avLst>
        </a:prstGeom>
        <a:blipFill rotWithShape="1">
          <a:blip xmlns:r="http://schemas.openxmlformats.org/officeDocument/2006/relationships" r:embed="rId4"/>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C56EE8-DBBA-40EC-8F71-0EC1FD627F54}">
      <dsp:nvSpPr>
        <dsp:cNvPr id="0" name=""/>
        <dsp:cNvSpPr/>
      </dsp:nvSpPr>
      <dsp:spPr>
        <a:xfrm>
          <a:off x="3306805" y="1592344"/>
          <a:ext cx="107022" cy="92287"/>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2E404-A855-461A-A167-EA7319DA24BA}">
      <dsp:nvSpPr>
        <dsp:cNvPr id="0" name=""/>
        <dsp:cNvSpPr/>
      </dsp:nvSpPr>
      <dsp:spPr>
        <a:xfrm>
          <a:off x="0" y="184287"/>
          <a:ext cx="1416326" cy="8497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altLang="ja-JP" sz="1500" kern="1200" dirty="0" smtClean="0"/>
            <a:t>Initiation Point(INIT_)</a:t>
          </a:r>
          <a:endParaRPr kumimoji="1" lang="ja-JP" altLang="en-US" sz="1500" kern="1200" dirty="0"/>
        </a:p>
      </dsp:txBody>
      <dsp:txXfrm>
        <a:off x="0" y="184287"/>
        <a:ext cx="1416326" cy="849795"/>
      </dsp:txXfrm>
    </dsp:sp>
    <dsp:sp modelId="{43FF1294-60C1-4DA7-9F82-BE1F72921964}">
      <dsp:nvSpPr>
        <dsp:cNvPr id="0" name=""/>
        <dsp:cNvSpPr/>
      </dsp:nvSpPr>
      <dsp:spPr>
        <a:xfrm>
          <a:off x="1557958" y="184287"/>
          <a:ext cx="1416326" cy="84979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altLang="ja-JP" sz="1500" kern="1200" dirty="0" smtClean="0"/>
            <a:t>Action (ACT_)</a:t>
          </a:r>
          <a:endParaRPr kumimoji="1" lang="ja-JP" altLang="en-US" sz="1500" kern="1200" dirty="0"/>
        </a:p>
      </dsp:txBody>
      <dsp:txXfrm>
        <a:off x="1557958" y="184287"/>
        <a:ext cx="1416326" cy="849795"/>
      </dsp:txXfrm>
    </dsp:sp>
    <dsp:sp modelId="{D09610FD-B53D-436E-AEED-676181EF5E58}">
      <dsp:nvSpPr>
        <dsp:cNvPr id="0" name=""/>
        <dsp:cNvSpPr/>
      </dsp:nvSpPr>
      <dsp:spPr>
        <a:xfrm>
          <a:off x="3115917" y="184287"/>
          <a:ext cx="1416326" cy="84979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altLang="ja-JP" sz="1500" kern="1200" dirty="0" smtClean="0"/>
            <a:t>Actor Role (AR_)</a:t>
          </a:r>
          <a:endParaRPr kumimoji="1" lang="ja-JP" altLang="en-US" sz="1500" kern="1200" dirty="0"/>
        </a:p>
      </dsp:txBody>
      <dsp:txXfrm>
        <a:off x="3115917" y="184287"/>
        <a:ext cx="1416326" cy="849795"/>
      </dsp:txXfrm>
    </dsp:sp>
    <dsp:sp modelId="{F0E054AE-2B9A-49F0-947C-0208CEE31882}">
      <dsp:nvSpPr>
        <dsp:cNvPr id="0" name=""/>
        <dsp:cNvSpPr/>
      </dsp:nvSpPr>
      <dsp:spPr>
        <a:xfrm>
          <a:off x="778979" y="1175716"/>
          <a:ext cx="1416326" cy="84979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altLang="ja-JP" sz="1500" kern="1200" dirty="0" smtClean="0"/>
            <a:t>Queue(</a:t>
          </a:r>
          <a:r>
            <a:rPr kumimoji="1" lang="en-US" altLang="ja-JP" sz="1500" kern="1200" dirty="0" err="1" smtClean="0"/>
            <a:t>Que</a:t>
          </a:r>
          <a:r>
            <a:rPr kumimoji="1" lang="en-US" altLang="ja-JP" sz="1500" kern="1200" dirty="0" smtClean="0"/>
            <a:t>_)</a:t>
          </a:r>
          <a:endParaRPr kumimoji="1" lang="ja-JP" altLang="en-US" sz="1500" kern="1200" dirty="0"/>
        </a:p>
      </dsp:txBody>
      <dsp:txXfrm>
        <a:off x="778979" y="1175716"/>
        <a:ext cx="1416326" cy="849795"/>
      </dsp:txXfrm>
    </dsp:sp>
    <dsp:sp modelId="{6F03CF09-0EF1-4A26-B897-05429EFAD1D7}">
      <dsp:nvSpPr>
        <dsp:cNvPr id="0" name=""/>
        <dsp:cNvSpPr/>
      </dsp:nvSpPr>
      <dsp:spPr>
        <a:xfrm>
          <a:off x="2336938" y="1175716"/>
          <a:ext cx="1416326" cy="84979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altLang="ja-JP" sz="1500" kern="1200" dirty="0" smtClean="0"/>
            <a:t>Resource(Res_)</a:t>
          </a:r>
          <a:endParaRPr kumimoji="1" lang="ja-JP" altLang="en-US" sz="1500" kern="1200" dirty="0"/>
        </a:p>
      </dsp:txBody>
      <dsp:txXfrm>
        <a:off x="2336938" y="1175716"/>
        <a:ext cx="1416326" cy="84979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66F7D-0E26-4D1A-A507-0BA196C709DD}" type="datetimeFigureOut">
              <a:rPr kumimoji="1" lang="ja-JP" altLang="en-US" smtClean="0"/>
              <a:t>2014/5/6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D3D1E4-6A09-4F63-A1E3-1B94FEB64EF9}" type="slidenum">
              <a:rPr kumimoji="1" lang="ja-JP" altLang="en-US" smtClean="0"/>
              <a:t>‹#›</a:t>
            </a:fld>
            <a:endParaRPr kumimoji="1" lang="ja-JP" altLang="en-US"/>
          </a:p>
        </p:txBody>
      </p:sp>
    </p:spTree>
    <p:extLst>
      <p:ext uri="{BB962C8B-B14F-4D97-AF65-F5344CB8AC3E}">
        <p14:creationId xmlns:p14="http://schemas.microsoft.com/office/powerpoint/2010/main" val="16876693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1</a:t>
            </a:fld>
            <a:endParaRPr kumimoji="1" lang="ja-JP" altLang="en-US"/>
          </a:p>
        </p:txBody>
      </p:sp>
    </p:spTree>
    <p:extLst>
      <p:ext uri="{BB962C8B-B14F-4D97-AF65-F5344CB8AC3E}">
        <p14:creationId xmlns:p14="http://schemas.microsoft.com/office/powerpoint/2010/main" val="530514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10</a:t>
            </a:fld>
            <a:endParaRPr kumimoji="1" lang="ja-JP" altLang="en-US"/>
          </a:p>
        </p:txBody>
      </p:sp>
    </p:spTree>
    <p:extLst>
      <p:ext uri="{BB962C8B-B14F-4D97-AF65-F5344CB8AC3E}">
        <p14:creationId xmlns:p14="http://schemas.microsoft.com/office/powerpoint/2010/main" val="184415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11</a:t>
            </a:fld>
            <a:endParaRPr kumimoji="1" lang="ja-JP" altLang="en-US"/>
          </a:p>
        </p:txBody>
      </p:sp>
    </p:spTree>
    <p:extLst>
      <p:ext uri="{BB962C8B-B14F-4D97-AF65-F5344CB8AC3E}">
        <p14:creationId xmlns:p14="http://schemas.microsoft.com/office/powerpoint/2010/main" val="175535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12</a:t>
            </a:fld>
            <a:endParaRPr kumimoji="1" lang="ja-JP" altLang="en-US"/>
          </a:p>
        </p:txBody>
      </p:sp>
    </p:spTree>
    <p:extLst>
      <p:ext uri="{BB962C8B-B14F-4D97-AF65-F5344CB8AC3E}">
        <p14:creationId xmlns:p14="http://schemas.microsoft.com/office/powerpoint/2010/main" val="2018749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13</a:t>
            </a:fld>
            <a:endParaRPr kumimoji="1" lang="ja-JP" altLang="en-US"/>
          </a:p>
        </p:txBody>
      </p:sp>
    </p:spTree>
    <p:extLst>
      <p:ext uri="{BB962C8B-B14F-4D97-AF65-F5344CB8AC3E}">
        <p14:creationId xmlns:p14="http://schemas.microsoft.com/office/powerpoint/2010/main" val="303058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14</a:t>
            </a:fld>
            <a:endParaRPr kumimoji="1" lang="ja-JP" altLang="en-US"/>
          </a:p>
        </p:txBody>
      </p:sp>
    </p:spTree>
    <p:extLst>
      <p:ext uri="{BB962C8B-B14F-4D97-AF65-F5344CB8AC3E}">
        <p14:creationId xmlns:p14="http://schemas.microsoft.com/office/powerpoint/2010/main" val="50247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15</a:t>
            </a:fld>
            <a:endParaRPr kumimoji="1" lang="ja-JP" altLang="en-US"/>
          </a:p>
        </p:txBody>
      </p:sp>
    </p:spTree>
    <p:extLst>
      <p:ext uri="{BB962C8B-B14F-4D97-AF65-F5344CB8AC3E}">
        <p14:creationId xmlns:p14="http://schemas.microsoft.com/office/powerpoint/2010/main" val="3629159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16</a:t>
            </a:fld>
            <a:endParaRPr kumimoji="1" lang="ja-JP" altLang="en-US"/>
          </a:p>
        </p:txBody>
      </p:sp>
    </p:spTree>
    <p:extLst>
      <p:ext uri="{BB962C8B-B14F-4D97-AF65-F5344CB8AC3E}">
        <p14:creationId xmlns:p14="http://schemas.microsoft.com/office/powerpoint/2010/main" val="247239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17</a:t>
            </a:fld>
            <a:endParaRPr kumimoji="1" lang="ja-JP" altLang="en-US"/>
          </a:p>
        </p:txBody>
      </p:sp>
    </p:spTree>
    <p:extLst>
      <p:ext uri="{BB962C8B-B14F-4D97-AF65-F5344CB8AC3E}">
        <p14:creationId xmlns:p14="http://schemas.microsoft.com/office/powerpoint/2010/main" val="3696694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18</a:t>
            </a:fld>
            <a:endParaRPr kumimoji="1" lang="ja-JP" altLang="en-US"/>
          </a:p>
        </p:txBody>
      </p:sp>
    </p:spTree>
    <p:extLst>
      <p:ext uri="{BB962C8B-B14F-4D97-AF65-F5344CB8AC3E}">
        <p14:creationId xmlns:p14="http://schemas.microsoft.com/office/powerpoint/2010/main" val="3890883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There are five types of components defined in AM-DEVS:  </a:t>
            </a:r>
            <a:r>
              <a:rPr lang="en-US" altLang="ja-JP" b="1" dirty="0" smtClean="0"/>
              <a:t>INIT, AR, ACT, </a:t>
            </a:r>
            <a:r>
              <a:rPr lang="en-US" altLang="ja-JP" b="1" dirty="0" err="1" smtClean="0"/>
              <a:t>Que</a:t>
            </a:r>
            <a:r>
              <a:rPr lang="en-US" altLang="ja-JP" b="1" dirty="0" smtClean="0"/>
              <a:t> </a:t>
            </a:r>
            <a:r>
              <a:rPr lang="en-US" altLang="ja-JP" dirty="0" smtClean="0"/>
              <a:t>and</a:t>
            </a:r>
            <a:r>
              <a:rPr lang="en-US" altLang="ja-JP" b="1" dirty="0" smtClean="0"/>
              <a:t> Res</a:t>
            </a:r>
          </a:p>
          <a:p>
            <a:pPr lvl="1"/>
            <a:r>
              <a:rPr lang="en-US" altLang="ja-JP" b="1" dirty="0" smtClean="0"/>
              <a:t>INIT</a:t>
            </a:r>
            <a:r>
              <a:rPr lang="en-US" altLang="ja-JP" dirty="0" smtClean="0"/>
              <a:t> represent for initiation point, where entity arrival rate is assigned;</a:t>
            </a:r>
          </a:p>
          <a:p>
            <a:pPr lvl="1"/>
            <a:r>
              <a:rPr lang="en-US" altLang="ja-JP" b="1" dirty="0" smtClean="0"/>
              <a:t>AR</a:t>
            </a:r>
            <a:r>
              <a:rPr lang="en-US" altLang="ja-JP" dirty="0" smtClean="0"/>
              <a:t> represent for Actor Role in DEMO;</a:t>
            </a:r>
          </a:p>
          <a:p>
            <a:pPr lvl="1"/>
            <a:r>
              <a:rPr lang="en-US" altLang="ja-JP" b="1" dirty="0" smtClean="0"/>
              <a:t>ACT</a:t>
            </a:r>
            <a:r>
              <a:rPr lang="en-US" altLang="ja-JP" dirty="0" smtClean="0"/>
              <a:t> represent for Act, including both c-act and p-act in DEMO, where execution time is defined</a:t>
            </a:r>
          </a:p>
          <a:p>
            <a:pPr lvl="1"/>
            <a:r>
              <a:rPr lang="en-US" altLang="ja-JP" b="1" dirty="0" err="1" smtClean="0"/>
              <a:t>Que</a:t>
            </a:r>
            <a:r>
              <a:rPr lang="en-US" altLang="ja-JP" dirty="0" smtClean="0"/>
              <a:t> represent for waiting queue. Queue could wait for:</a:t>
            </a:r>
          </a:p>
          <a:p>
            <a:pPr lvl="2"/>
            <a:r>
              <a:rPr lang="en-US" altLang="ja-JP" dirty="0" smtClean="0"/>
              <a:t>resource(</a:t>
            </a:r>
            <a:r>
              <a:rPr lang="en-US" altLang="ja-JP" dirty="0" err="1" smtClean="0"/>
              <a:t>e.g</a:t>
            </a:r>
            <a:r>
              <a:rPr lang="en-US" altLang="ja-JP" dirty="0" smtClean="0"/>
              <a:t> Que_t02pm wait for resource stuff) </a:t>
            </a:r>
          </a:p>
          <a:p>
            <a:pPr lvl="2"/>
            <a:r>
              <a:rPr lang="en-US" altLang="ja-JP" dirty="0" smtClean="0"/>
              <a:t>facts(</a:t>
            </a:r>
            <a:r>
              <a:rPr lang="en-US" altLang="ja-JP" dirty="0" err="1" smtClean="0"/>
              <a:t>e.g</a:t>
            </a:r>
            <a:r>
              <a:rPr lang="en-US" altLang="ja-JP" dirty="0" smtClean="0"/>
              <a:t> Que_t01ex wait for fact “T04(purchase) been accepted”) </a:t>
            </a:r>
          </a:p>
          <a:p>
            <a:pPr lvl="2"/>
            <a:r>
              <a:rPr lang="en-US" altLang="ja-JP" dirty="0" smtClean="0"/>
              <a:t>Or both</a:t>
            </a:r>
          </a:p>
          <a:p>
            <a:pPr lvl="1"/>
            <a:r>
              <a:rPr lang="en-US" altLang="ja-JP" b="1" dirty="0" smtClean="0"/>
              <a:t>Res </a:t>
            </a:r>
            <a:r>
              <a:rPr lang="en-US" altLang="ja-JP" dirty="0" smtClean="0"/>
              <a:t>represent for resource, it will be seized by </a:t>
            </a:r>
            <a:r>
              <a:rPr lang="en-US" altLang="ja-JP" dirty="0" err="1" smtClean="0"/>
              <a:t>que</a:t>
            </a:r>
            <a:r>
              <a:rPr lang="en-US" altLang="ja-JP" dirty="0" smtClean="0"/>
              <a:t> and released by act. </a:t>
            </a:r>
            <a:endParaRPr lang="en-US" altLang="ja-JP" b="1" dirty="0" smtClean="0"/>
          </a:p>
          <a:p>
            <a:r>
              <a:rPr lang="en-US" altLang="ja-JP" b="1" dirty="0" smtClean="0"/>
              <a:t>INIT, AR, ACT </a:t>
            </a:r>
            <a:r>
              <a:rPr lang="en-US" altLang="ja-JP" dirty="0" smtClean="0"/>
              <a:t>could be automatically generated from AM but </a:t>
            </a:r>
            <a:r>
              <a:rPr lang="en-US" altLang="ja-JP" b="1" dirty="0" err="1" smtClean="0"/>
              <a:t>Que</a:t>
            </a:r>
            <a:r>
              <a:rPr lang="en-US" altLang="ja-JP" dirty="0" smtClean="0"/>
              <a:t> and </a:t>
            </a:r>
            <a:r>
              <a:rPr lang="en-US" altLang="ja-JP" b="1" dirty="0" smtClean="0"/>
              <a:t>Res</a:t>
            </a:r>
            <a:r>
              <a:rPr lang="en-US" altLang="ja-JP" dirty="0" smtClean="0"/>
              <a:t> need to be manually added.</a:t>
            </a:r>
          </a:p>
          <a:p>
            <a:r>
              <a:rPr lang="en-US" altLang="ja-JP" b="1" dirty="0" smtClean="0"/>
              <a:t>Input port </a:t>
            </a:r>
            <a:r>
              <a:rPr lang="en-US" altLang="ja-JP" dirty="0" smtClean="0"/>
              <a:t>and </a:t>
            </a:r>
            <a:r>
              <a:rPr lang="en-US" altLang="ja-JP" b="1" dirty="0" smtClean="0"/>
              <a:t>output port </a:t>
            </a:r>
            <a:r>
              <a:rPr lang="en-US" altLang="ja-JP" dirty="0" smtClean="0"/>
              <a:t>are derived from when block and then block in AM. </a:t>
            </a:r>
          </a:p>
          <a:p>
            <a:r>
              <a:rPr lang="en-US" altLang="ja-JP" dirty="0" smtClean="0"/>
              <a:t>DEVS_S1 define components, input port, output port and links in DEVS, not detailed DEVS specifications. Thus it is easy to modify and confirm the correctness of the model before going into DEVS details.</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19</a:t>
            </a:fld>
            <a:endParaRPr kumimoji="1" lang="ja-JP" altLang="en-US"/>
          </a:p>
        </p:txBody>
      </p:sp>
    </p:spTree>
    <p:extLst>
      <p:ext uri="{BB962C8B-B14F-4D97-AF65-F5344CB8AC3E}">
        <p14:creationId xmlns:p14="http://schemas.microsoft.com/office/powerpoint/2010/main" val="236729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2</a:t>
            </a:fld>
            <a:endParaRPr kumimoji="1" lang="ja-JP" altLang="en-US"/>
          </a:p>
        </p:txBody>
      </p:sp>
    </p:spTree>
    <p:extLst>
      <p:ext uri="{BB962C8B-B14F-4D97-AF65-F5344CB8AC3E}">
        <p14:creationId xmlns:p14="http://schemas.microsoft.com/office/powerpoint/2010/main" val="355627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20</a:t>
            </a:fld>
            <a:endParaRPr kumimoji="1" lang="ja-JP" altLang="en-US"/>
          </a:p>
        </p:txBody>
      </p:sp>
    </p:spTree>
    <p:extLst>
      <p:ext uri="{BB962C8B-B14F-4D97-AF65-F5344CB8AC3E}">
        <p14:creationId xmlns:p14="http://schemas.microsoft.com/office/powerpoint/2010/main" val="189172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21</a:t>
            </a:fld>
            <a:endParaRPr kumimoji="1" lang="ja-JP" altLang="en-US"/>
          </a:p>
        </p:txBody>
      </p:sp>
    </p:spTree>
    <p:extLst>
      <p:ext uri="{BB962C8B-B14F-4D97-AF65-F5344CB8AC3E}">
        <p14:creationId xmlns:p14="http://schemas.microsoft.com/office/powerpoint/2010/main" val="2615296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22</a:t>
            </a:fld>
            <a:endParaRPr kumimoji="1" lang="ja-JP" altLang="en-US"/>
          </a:p>
        </p:txBody>
      </p:sp>
    </p:spTree>
    <p:extLst>
      <p:ext uri="{BB962C8B-B14F-4D97-AF65-F5344CB8AC3E}">
        <p14:creationId xmlns:p14="http://schemas.microsoft.com/office/powerpoint/2010/main" val="2906090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23</a:t>
            </a:fld>
            <a:endParaRPr kumimoji="1" lang="ja-JP" altLang="en-US"/>
          </a:p>
        </p:txBody>
      </p:sp>
    </p:spTree>
    <p:extLst>
      <p:ext uri="{BB962C8B-B14F-4D97-AF65-F5344CB8AC3E}">
        <p14:creationId xmlns:p14="http://schemas.microsoft.com/office/powerpoint/2010/main" val="1773852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24</a:t>
            </a:fld>
            <a:endParaRPr kumimoji="1" lang="ja-JP" altLang="en-US"/>
          </a:p>
        </p:txBody>
      </p:sp>
    </p:spTree>
    <p:extLst>
      <p:ext uri="{BB962C8B-B14F-4D97-AF65-F5344CB8AC3E}">
        <p14:creationId xmlns:p14="http://schemas.microsoft.com/office/powerpoint/2010/main" val="3026631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25</a:t>
            </a:fld>
            <a:endParaRPr kumimoji="1" lang="ja-JP" altLang="en-US"/>
          </a:p>
        </p:txBody>
      </p:sp>
    </p:spTree>
    <p:extLst>
      <p:ext uri="{BB962C8B-B14F-4D97-AF65-F5344CB8AC3E}">
        <p14:creationId xmlns:p14="http://schemas.microsoft.com/office/powerpoint/2010/main" val="302458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26</a:t>
            </a:fld>
            <a:endParaRPr kumimoji="1" lang="ja-JP" altLang="en-US"/>
          </a:p>
        </p:txBody>
      </p:sp>
    </p:spTree>
    <p:extLst>
      <p:ext uri="{BB962C8B-B14F-4D97-AF65-F5344CB8AC3E}">
        <p14:creationId xmlns:p14="http://schemas.microsoft.com/office/powerpoint/2010/main" val="86230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27</a:t>
            </a:fld>
            <a:endParaRPr kumimoji="1" lang="ja-JP" altLang="en-US"/>
          </a:p>
        </p:txBody>
      </p:sp>
    </p:spTree>
    <p:extLst>
      <p:ext uri="{BB962C8B-B14F-4D97-AF65-F5344CB8AC3E}">
        <p14:creationId xmlns:p14="http://schemas.microsoft.com/office/powerpoint/2010/main" val="1137014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28</a:t>
            </a:fld>
            <a:endParaRPr kumimoji="1" lang="ja-JP" altLang="en-US"/>
          </a:p>
        </p:txBody>
      </p:sp>
    </p:spTree>
    <p:extLst>
      <p:ext uri="{BB962C8B-B14F-4D97-AF65-F5344CB8AC3E}">
        <p14:creationId xmlns:p14="http://schemas.microsoft.com/office/powerpoint/2010/main" val="4024366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29</a:t>
            </a:fld>
            <a:endParaRPr kumimoji="1" lang="ja-JP" altLang="en-US"/>
          </a:p>
        </p:txBody>
      </p:sp>
    </p:spTree>
    <p:extLst>
      <p:ext uri="{BB962C8B-B14F-4D97-AF65-F5344CB8AC3E}">
        <p14:creationId xmlns:p14="http://schemas.microsoft.com/office/powerpoint/2010/main" val="401794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3</a:t>
            </a:fld>
            <a:endParaRPr kumimoji="1" lang="ja-JP" altLang="en-US"/>
          </a:p>
        </p:txBody>
      </p:sp>
    </p:spTree>
    <p:extLst>
      <p:ext uri="{BB962C8B-B14F-4D97-AF65-F5344CB8AC3E}">
        <p14:creationId xmlns:p14="http://schemas.microsoft.com/office/powerpoint/2010/main" val="2628337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30</a:t>
            </a:fld>
            <a:endParaRPr kumimoji="1" lang="ja-JP" altLang="en-US"/>
          </a:p>
        </p:txBody>
      </p:sp>
    </p:spTree>
    <p:extLst>
      <p:ext uri="{BB962C8B-B14F-4D97-AF65-F5344CB8AC3E}">
        <p14:creationId xmlns:p14="http://schemas.microsoft.com/office/powerpoint/2010/main" val="2210441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31</a:t>
            </a:fld>
            <a:endParaRPr kumimoji="1" lang="ja-JP" altLang="en-US"/>
          </a:p>
        </p:txBody>
      </p:sp>
    </p:spTree>
    <p:extLst>
      <p:ext uri="{BB962C8B-B14F-4D97-AF65-F5344CB8AC3E}">
        <p14:creationId xmlns:p14="http://schemas.microsoft.com/office/powerpoint/2010/main" val="1407404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32</a:t>
            </a:fld>
            <a:endParaRPr kumimoji="1" lang="ja-JP" altLang="en-US"/>
          </a:p>
        </p:txBody>
      </p:sp>
    </p:spTree>
    <p:extLst>
      <p:ext uri="{BB962C8B-B14F-4D97-AF65-F5344CB8AC3E}">
        <p14:creationId xmlns:p14="http://schemas.microsoft.com/office/powerpoint/2010/main" val="2037830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33</a:t>
            </a:fld>
            <a:endParaRPr kumimoji="1" lang="ja-JP" altLang="en-US"/>
          </a:p>
        </p:txBody>
      </p:sp>
    </p:spTree>
    <p:extLst>
      <p:ext uri="{BB962C8B-B14F-4D97-AF65-F5344CB8AC3E}">
        <p14:creationId xmlns:p14="http://schemas.microsoft.com/office/powerpoint/2010/main" val="189172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34</a:t>
            </a:fld>
            <a:endParaRPr kumimoji="1" lang="ja-JP" altLang="en-US"/>
          </a:p>
        </p:txBody>
      </p:sp>
    </p:spTree>
    <p:extLst>
      <p:ext uri="{BB962C8B-B14F-4D97-AF65-F5344CB8AC3E}">
        <p14:creationId xmlns:p14="http://schemas.microsoft.com/office/powerpoint/2010/main" val="1918819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88714-927A-4BFE-AE0A-DA3631849D1E}" type="slidenum">
              <a:rPr kumimoji="1" lang="ja-JP" altLang="en-US" smtClean="0"/>
              <a:t>35</a:t>
            </a:fld>
            <a:endParaRPr kumimoji="1" lang="ja-JP" altLang="en-US"/>
          </a:p>
        </p:txBody>
      </p:sp>
    </p:spTree>
    <p:extLst>
      <p:ext uri="{BB962C8B-B14F-4D97-AF65-F5344CB8AC3E}">
        <p14:creationId xmlns:p14="http://schemas.microsoft.com/office/powerpoint/2010/main" val="3904668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36</a:t>
            </a:fld>
            <a:endParaRPr kumimoji="1" lang="ja-JP" altLang="en-US"/>
          </a:p>
        </p:txBody>
      </p:sp>
    </p:spTree>
    <p:extLst>
      <p:ext uri="{BB962C8B-B14F-4D97-AF65-F5344CB8AC3E}">
        <p14:creationId xmlns:p14="http://schemas.microsoft.com/office/powerpoint/2010/main" val="1955273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37</a:t>
            </a:fld>
            <a:endParaRPr kumimoji="1" lang="ja-JP" altLang="en-US"/>
          </a:p>
        </p:txBody>
      </p:sp>
    </p:spTree>
    <p:extLst>
      <p:ext uri="{BB962C8B-B14F-4D97-AF65-F5344CB8AC3E}">
        <p14:creationId xmlns:p14="http://schemas.microsoft.com/office/powerpoint/2010/main" val="138070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4</a:t>
            </a:fld>
            <a:endParaRPr kumimoji="1" lang="ja-JP" altLang="en-US"/>
          </a:p>
        </p:txBody>
      </p:sp>
    </p:spTree>
    <p:extLst>
      <p:ext uri="{BB962C8B-B14F-4D97-AF65-F5344CB8AC3E}">
        <p14:creationId xmlns:p14="http://schemas.microsoft.com/office/powerpoint/2010/main" val="303605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AF7D12-AAFD-4C0F-9E18-D5E118BD21ED}" type="slidenum">
              <a:rPr kumimoji="1" lang="ja-JP" altLang="en-US" smtClean="0"/>
              <a:t>5</a:t>
            </a:fld>
            <a:endParaRPr kumimoji="1" lang="ja-JP" altLang="en-US"/>
          </a:p>
        </p:txBody>
      </p:sp>
    </p:spTree>
    <p:extLst>
      <p:ext uri="{BB962C8B-B14F-4D97-AF65-F5344CB8AC3E}">
        <p14:creationId xmlns:p14="http://schemas.microsoft.com/office/powerpoint/2010/main" val="160802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arenBoth"/>
            </a:pPr>
            <a:r>
              <a:rPr kumimoji="1" lang="en-US" altLang="ja-JP" sz="1200" kern="1200" dirty="0" smtClean="0">
                <a:solidFill>
                  <a:schemeClr val="tx1"/>
                </a:solidFill>
                <a:effectLst/>
                <a:latin typeface="+mn-lt"/>
                <a:ea typeface="+mn-ea"/>
                <a:cs typeface="+mn-cs"/>
              </a:rPr>
              <a:t>Conceptual Level (C), model that abstracts the real world into representations or notations. It is the highest level and independent from the simulation details; </a:t>
            </a:r>
          </a:p>
          <a:p>
            <a:pPr marL="228600" indent="-228600">
              <a:buAutoNum type="arabicParenBoth"/>
            </a:pPr>
            <a:r>
              <a:rPr kumimoji="1" lang="en-US" altLang="ja-JP" sz="1200" kern="1200" dirty="0" smtClean="0">
                <a:solidFill>
                  <a:schemeClr val="tx1"/>
                </a:solidFill>
                <a:effectLst/>
                <a:latin typeface="+mn-lt"/>
                <a:ea typeface="+mn-ea"/>
                <a:cs typeface="+mn-cs"/>
              </a:rPr>
              <a:t>Specification Level (S), the model in the specification level is a platform-independent simulation model that gives formal specification of simulation, for illustration, specification of DEVS notation; </a:t>
            </a:r>
          </a:p>
          <a:p>
            <a:pPr marL="228600" indent="-228600">
              <a:buAutoNum type="arabicParenBoth"/>
            </a:pPr>
            <a:r>
              <a:rPr kumimoji="1" lang="en-US" altLang="ja-JP" sz="1200" kern="1200" dirty="0" smtClean="0">
                <a:solidFill>
                  <a:schemeClr val="tx1"/>
                </a:solidFill>
                <a:effectLst/>
                <a:latin typeface="+mn-lt"/>
                <a:ea typeface="+mn-ea"/>
                <a:cs typeface="+mn-cs"/>
              </a:rPr>
              <a:t>Implementation Level (I), the model in this level is a platform-specific simulation model that is defined on a specific simulation platform, for illustration, JAVADEVS, </a:t>
            </a:r>
            <a:r>
              <a:rPr kumimoji="1" lang="en-US" altLang="ja-JP" sz="1200" kern="1200" dirty="0" err="1" smtClean="0">
                <a:solidFill>
                  <a:schemeClr val="tx1"/>
                </a:solidFill>
                <a:effectLst/>
                <a:latin typeface="+mn-lt"/>
                <a:ea typeface="+mn-ea"/>
                <a:cs typeface="+mn-cs"/>
              </a:rPr>
              <a:t>AnyLogic</a:t>
            </a:r>
            <a:r>
              <a:rPr kumimoji="1" lang="en-US" altLang="ja-JP" sz="1200" kern="1200" dirty="0" smtClean="0">
                <a:solidFill>
                  <a:schemeClr val="tx1"/>
                </a:solidFill>
                <a:effectLst/>
                <a:latin typeface="+mn-lt"/>
                <a:ea typeface="+mn-ea"/>
                <a:cs typeface="+mn-cs"/>
              </a:rPr>
              <a:t> or Arena. </a:t>
            </a:r>
            <a:endParaRPr kumimoji="1" lang="ja-JP" altLang="en-US" dirty="0"/>
          </a:p>
        </p:txBody>
      </p:sp>
      <p:sp>
        <p:nvSpPr>
          <p:cNvPr id="4" name="スライド番号プレースホルダー 3"/>
          <p:cNvSpPr>
            <a:spLocks noGrp="1"/>
          </p:cNvSpPr>
          <p:nvPr>
            <p:ph type="sldNum" sz="quarter" idx="10"/>
          </p:nvPr>
        </p:nvSpPr>
        <p:spPr/>
        <p:txBody>
          <a:bodyPr/>
          <a:lstStyle/>
          <a:p>
            <a:fld id="{5A322C78-059A-48E4-BD34-54883D6B6565}" type="slidenum">
              <a:rPr kumimoji="1" lang="ja-JP" altLang="en-US" smtClean="0"/>
              <a:t>6</a:t>
            </a:fld>
            <a:endParaRPr kumimoji="1" lang="ja-JP" altLang="en-US"/>
          </a:p>
        </p:txBody>
      </p:sp>
    </p:spTree>
    <p:extLst>
      <p:ext uri="{BB962C8B-B14F-4D97-AF65-F5344CB8AC3E}">
        <p14:creationId xmlns:p14="http://schemas.microsoft.com/office/powerpoint/2010/main" val="203609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dirty="0" smtClean="0"/>
              <a:t>63% simulation modelers use flowchart as CM, others use like BPMN, UML or text;</a:t>
            </a:r>
          </a:p>
          <a:p>
            <a:endParaRPr kumimoji="1" lang="ja-JP" altLang="en-US" dirty="0"/>
          </a:p>
        </p:txBody>
      </p:sp>
      <p:sp>
        <p:nvSpPr>
          <p:cNvPr id="4" name="スライド番号プレースホルダー 3"/>
          <p:cNvSpPr>
            <a:spLocks noGrp="1"/>
          </p:cNvSpPr>
          <p:nvPr>
            <p:ph type="sldNum" sz="quarter" idx="10"/>
          </p:nvPr>
        </p:nvSpPr>
        <p:spPr/>
        <p:txBody>
          <a:bodyPr/>
          <a:lstStyle/>
          <a:p>
            <a:fld id="{FDAF7D12-AAFD-4C0F-9E18-D5E118BD21ED}" type="slidenum">
              <a:rPr kumimoji="1" lang="ja-JP" altLang="en-US" smtClean="0"/>
              <a:t>7</a:t>
            </a:fld>
            <a:endParaRPr kumimoji="1" lang="ja-JP" altLang="en-US"/>
          </a:p>
        </p:txBody>
      </p:sp>
    </p:spTree>
    <p:extLst>
      <p:ext uri="{BB962C8B-B14F-4D97-AF65-F5344CB8AC3E}">
        <p14:creationId xmlns:p14="http://schemas.microsoft.com/office/powerpoint/2010/main" val="160802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AF7D12-AAFD-4C0F-9E18-D5E118BD21ED}" type="slidenum">
              <a:rPr kumimoji="1" lang="ja-JP" altLang="en-US" smtClean="0"/>
              <a:t>8</a:t>
            </a:fld>
            <a:endParaRPr kumimoji="1" lang="ja-JP" altLang="en-US"/>
          </a:p>
        </p:txBody>
      </p:sp>
    </p:spTree>
    <p:extLst>
      <p:ext uri="{BB962C8B-B14F-4D97-AF65-F5344CB8AC3E}">
        <p14:creationId xmlns:p14="http://schemas.microsoft.com/office/powerpoint/2010/main" val="60250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CD3D1E4-6A09-4F63-A1E3-1B94FEB64EF9}" type="slidenum">
              <a:rPr kumimoji="1" lang="ja-JP" altLang="en-US" smtClean="0"/>
              <a:t>9</a:t>
            </a:fld>
            <a:endParaRPr kumimoji="1" lang="ja-JP" altLang="en-US"/>
          </a:p>
        </p:txBody>
      </p:sp>
    </p:spTree>
    <p:extLst>
      <p:ext uri="{BB962C8B-B14F-4D97-AF65-F5344CB8AC3E}">
        <p14:creationId xmlns:p14="http://schemas.microsoft.com/office/powerpoint/2010/main" val="304793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9E8CFBB3-FE8C-48B3-9D19-6ABBD6B26722}" type="datetime1">
              <a:rPr kumimoji="1" lang="ja-JP" altLang="en-US" smtClean="0"/>
              <a:t>2014/5/6</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5B0BD4F3-EECF-4795-AAB9-3A4C8DDF76F6}"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F1A72E0A-C3B2-432D-B1FF-6060216A5A27}" type="datetime1">
              <a:rPr kumimoji="1" lang="ja-JP" altLang="en-US" smtClean="0"/>
              <a:t>2014/5/6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0BD4F3-EECF-4795-AAB9-3A4C8DDF76F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5BC8D058-01AA-4500-B268-1BC40752C5A9}" type="datetime1">
              <a:rPr kumimoji="1" lang="ja-JP" altLang="en-US" smtClean="0"/>
              <a:t>2014/5/6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0BD4F3-EECF-4795-AAB9-3A4C8DDF76F6}"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7DC4B9EE-904E-434C-97E1-CC26AB273466}" type="datetime1">
              <a:rPr kumimoji="1" lang="ja-JP" altLang="en-US" smtClean="0"/>
              <a:t>2014/5/6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0BD4F3-EECF-4795-AAB9-3A4C8DDF76F6}"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7F184769-4F0D-493E-8D8E-304F8CD1AC2F}" type="datetime1">
              <a:rPr kumimoji="1" lang="ja-JP" altLang="en-US" smtClean="0"/>
              <a:t>2014/5/6</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5B0BD4F3-EECF-4795-AAB9-3A4C8DDF76F6}"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6099851A-0A00-4E1B-A70A-C1D9571AC07E}" type="datetime1">
              <a:rPr kumimoji="1" lang="ja-JP" altLang="en-US" smtClean="0"/>
              <a:t>2014/5/6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0BD4F3-EECF-4795-AAB9-3A4C8DDF76F6}"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FE88F8F5-9BE3-4FFD-AD8E-DBAA1A623362}" type="datetime1">
              <a:rPr kumimoji="1" lang="ja-JP" altLang="en-US" smtClean="0"/>
              <a:t>2014/5/6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B0BD4F3-EECF-4795-AAB9-3A4C8DDF76F6}"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A2596928-6B00-4C25-8CD2-05995F393E48}" type="datetime1">
              <a:rPr kumimoji="1" lang="ja-JP" altLang="en-US" smtClean="0"/>
              <a:t>2014/5/6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B0BD4F3-EECF-4795-AAB9-3A4C8DDF76F6}"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08D516-D8C2-4BCF-ABB1-E5C8F4942338}" type="datetime1">
              <a:rPr kumimoji="1" lang="ja-JP" altLang="en-US" smtClean="0"/>
              <a:t>2014/5/6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B0BD4F3-EECF-4795-AAB9-3A4C8DDF76F6}"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450D8D91-ABE7-43C7-A28A-E13C4A856971}" type="datetime1">
              <a:rPr kumimoji="1" lang="ja-JP" altLang="en-US" smtClean="0"/>
              <a:t>2014/5/6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0BD4F3-EECF-4795-AAB9-3A4C8DDF76F6}"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6EC2BABE-BF9C-4609-9DC7-FB42E7E8B7D2}" type="datetime1">
              <a:rPr kumimoji="1" lang="ja-JP" altLang="en-US" smtClean="0"/>
              <a:t>2014/5/6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0BD4F3-EECF-4795-AAB9-3A4C8DDF76F6}"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66BFBB0-247C-474E-B9A5-E68B8233567C}" type="datetime1">
              <a:rPr kumimoji="1" lang="ja-JP" altLang="en-US" smtClean="0"/>
              <a:t>2014/5/6</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B0BD4F3-EECF-4795-AAB9-3A4C8DDF76F6}" type="slidenum">
              <a:rPr kumimoji="1" lang="ja-JP" altLang="en-US" smtClean="0"/>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Layout" Target="../slideLayouts/slideLayout4.xml"/><Relationship Id="rId7" Type="http://schemas.openxmlformats.org/officeDocument/2006/relationships/oleObject" Target="../embeddings/oleObject1.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image" Target="../media/image13.png"/><Relationship Id="rId5" Type="http://schemas.openxmlformats.org/officeDocument/2006/relationships/image" Target="../media/image19.png"/><Relationship Id="rId10" Type="http://schemas.openxmlformats.org/officeDocument/2006/relationships/image" Target="../media/image18.emf"/><Relationship Id="rId4" Type="http://schemas.openxmlformats.org/officeDocument/2006/relationships/notesSlide" Target="../notesSlides/notesSlide11.xml"/><Relationship Id="rId9"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5.xml"/><Relationship Id="rId3" Type="http://schemas.openxmlformats.org/officeDocument/2006/relationships/notesSlide" Target="../notesSlides/notesSlide12.xml"/><Relationship Id="rId7" Type="http://schemas.openxmlformats.org/officeDocument/2006/relationships/slide" Target="slide31.xml"/><Relationship Id="rId12" Type="http://schemas.openxmlformats.org/officeDocument/2006/relationships/slide" Target="slide20.xml"/><Relationship Id="rId17" Type="http://schemas.openxmlformats.org/officeDocument/2006/relationships/slide" Target="slide34.xml"/><Relationship Id="rId2" Type="http://schemas.openxmlformats.org/officeDocument/2006/relationships/slideLayout" Target="../slideLayouts/slideLayout4.xml"/><Relationship Id="rId16" Type="http://schemas.openxmlformats.org/officeDocument/2006/relationships/slide" Target="slide32.xml"/><Relationship Id="rId1" Type="http://schemas.openxmlformats.org/officeDocument/2006/relationships/tags" Target="../tags/tag8.xml"/><Relationship Id="rId6" Type="http://schemas.openxmlformats.org/officeDocument/2006/relationships/slide" Target="slide29.xml"/><Relationship Id="rId11" Type="http://schemas.openxmlformats.org/officeDocument/2006/relationships/slide" Target="slide19.xml"/><Relationship Id="rId5" Type="http://schemas.openxmlformats.org/officeDocument/2006/relationships/slide" Target="slide27.xml"/><Relationship Id="rId15" Type="http://schemas.openxmlformats.org/officeDocument/2006/relationships/slide" Target="slide30.xml"/><Relationship Id="rId10" Type="http://schemas.openxmlformats.org/officeDocument/2006/relationships/slide" Target="slide17.xml"/><Relationship Id="rId4" Type="http://schemas.openxmlformats.org/officeDocument/2006/relationships/slide" Target="slide26.xml"/><Relationship Id="rId9" Type="http://schemas.openxmlformats.org/officeDocument/2006/relationships/slide" Target="slide16.xml"/><Relationship Id="rId14" Type="http://schemas.openxmlformats.org/officeDocument/2006/relationships/slide" Target="slide28.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slide" Target="slide28.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slide" Target="slide30.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17.xml"/><Relationship Id="rId7" Type="http://schemas.openxmlformats.org/officeDocument/2006/relationships/slide" Target="slide32.xml"/><Relationship Id="rId12"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slide" Target="slide22.xml"/><Relationship Id="rId4" Type="http://schemas.openxmlformats.org/officeDocument/2006/relationships/diagramData" Target="../diagrams/data4.xml"/><Relationship Id="rId9" Type="http://schemas.openxmlformats.org/officeDocument/2006/relationships/slide" Target="slide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5.png"/><Relationship Id="rId3" Type="http://schemas.openxmlformats.org/officeDocument/2006/relationships/notesSlide" Target="../notesSlides/notesSlide25.xml"/><Relationship Id="rId7" Type="http://schemas.openxmlformats.org/officeDocument/2006/relationships/image" Target="../media/image53.png"/><Relationship Id="rId12" Type="http://schemas.openxmlformats.org/officeDocument/2006/relationships/image" Target="../media/image54.png"/><Relationship Id="rId17" Type="http://schemas.openxmlformats.org/officeDocument/2006/relationships/image" Target="../media/image57.png"/><Relationship Id="rId2" Type="http://schemas.openxmlformats.org/officeDocument/2006/relationships/slideLayout" Target="../slideLayouts/slideLayout4.xml"/><Relationship Id="rId16" Type="http://schemas.openxmlformats.org/officeDocument/2006/relationships/image" Target="../media/image56.png"/><Relationship Id="rId1" Type="http://schemas.openxmlformats.org/officeDocument/2006/relationships/vmlDrawing" Target="../drawings/vmlDrawing2.vml"/><Relationship Id="rId6" Type="http://schemas.openxmlformats.org/officeDocument/2006/relationships/image" Target="../media/image52.png"/><Relationship Id="rId11" Type="http://schemas.openxmlformats.org/officeDocument/2006/relationships/image" Target="../media/image18.emf"/><Relationship Id="rId5" Type="http://schemas.openxmlformats.org/officeDocument/2006/relationships/image" Target="../media/image51.png"/><Relationship Id="rId15" Type="http://schemas.openxmlformats.org/officeDocument/2006/relationships/image" Target="../media/image50.emf"/><Relationship Id="rId10" Type="http://schemas.openxmlformats.org/officeDocument/2006/relationships/oleObject" Target="../embeddings/oleObject4.bin"/><Relationship Id="rId4" Type="http://schemas.openxmlformats.org/officeDocument/2006/relationships/image" Target="../media/image13.png"/><Relationship Id="rId9" Type="http://schemas.openxmlformats.org/officeDocument/2006/relationships/image" Target="../media/image17.emf"/><Relationship Id="rId1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mfe.govt.nz/publications/rma/everyday/designations/images/process.gi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isl.org/sites/default/files/projects/vito/Containerumschlag_Virtuel.p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slide" Target="slide29.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dirty="0"/>
              <a:t>Automatic Model Transformation for Enterprise Simulation</a:t>
            </a:r>
            <a:endParaRPr kumimoji="1" lang="ja-JP" altLang="en-US" dirty="0"/>
          </a:p>
        </p:txBody>
      </p:sp>
      <p:sp>
        <p:nvSpPr>
          <p:cNvPr id="3" name="サブタイトル 2"/>
          <p:cNvSpPr>
            <a:spLocks noGrp="1"/>
          </p:cNvSpPr>
          <p:nvPr>
            <p:ph type="subTitle" idx="1"/>
          </p:nvPr>
        </p:nvSpPr>
        <p:spPr>
          <a:xfrm>
            <a:off x="990600" y="5029200"/>
            <a:ext cx="7239000" cy="762000"/>
          </a:xfrm>
        </p:spPr>
        <p:txBody>
          <a:bodyPr>
            <a:noAutofit/>
          </a:bodyPr>
          <a:lstStyle/>
          <a:p>
            <a:pPr>
              <a:spcBef>
                <a:spcPts val="0"/>
              </a:spcBef>
            </a:pPr>
            <a:r>
              <a:rPr lang="en-US" altLang="ja-JP" sz="1200" dirty="0" smtClean="0"/>
              <a:t>EEWC 2014</a:t>
            </a:r>
          </a:p>
          <a:p>
            <a:pPr>
              <a:spcBef>
                <a:spcPts val="0"/>
              </a:spcBef>
            </a:pPr>
            <a:r>
              <a:rPr lang="en-US" altLang="ja-JP" sz="1200" dirty="0" smtClean="0"/>
              <a:t>Authors: Yang Liu*, Junichi </a:t>
            </a:r>
            <a:r>
              <a:rPr lang="en-US" altLang="ja-JP" sz="1200" dirty="0" err="1" smtClean="0"/>
              <a:t>Iijima</a:t>
            </a:r>
            <a:endParaRPr lang="en-US" altLang="ja-JP" sz="1200" dirty="0" smtClean="0"/>
          </a:p>
          <a:p>
            <a:pPr hangingPunct="0">
              <a:spcBef>
                <a:spcPts val="0"/>
              </a:spcBef>
            </a:pPr>
            <a:r>
              <a:rPr lang="en-US" altLang="ja-JP" sz="1200" dirty="0"/>
              <a:t>Department of industrial engineering and management, Tokyo institute of </a:t>
            </a:r>
            <a:r>
              <a:rPr lang="en-US" altLang="ja-JP" sz="1200" dirty="0" smtClean="0"/>
              <a:t>technology, Japan </a:t>
            </a:r>
            <a:endParaRPr lang="ja-JP" altLang="ja-JP" sz="1200" dirty="0"/>
          </a:p>
        </p:txBody>
      </p:sp>
    </p:spTree>
    <p:extLst>
      <p:ext uri="{BB962C8B-B14F-4D97-AF65-F5344CB8AC3E}">
        <p14:creationId xmlns:p14="http://schemas.microsoft.com/office/powerpoint/2010/main" val="3648372801"/>
      </p:ext>
    </p:extLst>
  </p:cSld>
  <p:clrMapOvr>
    <a:masterClrMapping/>
  </p:clrMapOvr>
  <mc:AlternateContent xmlns:mc="http://schemas.openxmlformats.org/markup-compatibility/2006">
    <mc:Choice xmlns:p14="http://schemas.microsoft.com/office/powerpoint/2010/main" Requires="p14">
      <p:transition spd="slow" p14:dur="2000" advTm="19890"/>
    </mc:Choice>
    <mc:Fallback>
      <p:transition spd="slow" advTm="198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921340" y="142568"/>
            <a:ext cx="6198079" cy="914400"/>
          </a:xfrm>
          <a:prstGeom prst="rect">
            <a:avLst/>
          </a:prstGeom>
        </p:spPr>
        <p:txBody>
          <a:bodyPr vert="horz" anchor="b" anchorCtr="0">
            <a:normAutofit fontScale="90000" lnSpcReduction="100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en-US" altLang="ja-JP" dirty="0" smtClean="0"/>
              <a:t>3. Research Design(2) </a:t>
            </a:r>
          </a:p>
          <a:p>
            <a:r>
              <a:rPr lang="en-US" altLang="ja-JP" dirty="0"/>
              <a:t> </a:t>
            </a:r>
            <a:r>
              <a:rPr lang="en-US" altLang="ja-JP" dirty="0" smtClean="0"/>
              <a:t>   --</a:t>
            </a:r>
            <a:r>
              <a:rPr lang="en-US" altLang="ja-JP" dirty="0" err="1" smtClean="0"/>
              <a:t>DEMOpR</a:t>
            </a:r>
            <a:r>
              <a:rPr lang="en-US" altLang="ja-JP" dirty="0" smtClean="0"/>
              <a:t> based DEVS</a:t>
            </a:r>
            <a:endParaRPr lang="ja-JP" alt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21" y="152400"/>
            <a:ext cx="1946666" cy="194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下矢印 6"/>
          <p:cNvSpPr/>
          <p:nvPr/>
        </p:nvSpPr>
        <p:spPr>
          <a:xfrm>
            <a:off x="1780772" y="304799"/>
            <a:ext cx="282487" cy="685801"/>
          </a:xfrm>
          <a:prstGeom prst="downArrow">
            <a:avLst/>
          </a:prstGeom>
          <a:noFill/>
          <a:ln>
            <a:solidFill>
              <a:srgbClr val="FF0000"/>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8" name="線吹き出し 1 (枠付き) 7"/>
          <p:cNvSpPr/>
          <p:nvPr/>
        </p:nvSpPr>
        <p:spPr>
          <a:xfrm>
            <a:off x="3200400" y="1174955"/>
            <a:ext cx="5181601" cy="827500"/>
          </a:xfrm>
          <a:prstGeom prst="borderCallout1">
            <a:avLst>
              <a:gd name="adj1" fmla="val 20834"/>
              <a:gd name="adj2" fmla="val -478"/>
              <a:gd name="adj3" fmla="val -39709"/>
              <a:gd name="adj4" fmla="val -1095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altLang="ja-JP" sz="2000" b="1" dirty="0"/>
              <a:t>Q2: How can we translate this ontology into DEVS specification ?</a:t>
            </a:r>
            <a:endParaRPr lang="ja-JP" altLang="en-US" sz="2000" b="1"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099" y="2099066"/>
            <a:ext cx="8300699" cy="454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4267198" y="5105400"/>
            <a:ext cx="4648201" cy="16764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5" y="10607"/>
            <a:ext cx="2783944" cy="665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52400"/>
            <a:ext cx="3664496" cy="714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動作設定ボタン : 進む/次へ 16">
            <a:hlinkClick r:id="rId8" action="ppaction://hlinksldjump" highlightClick="1"/>
          </p:cNvPr>
          <p:cNvSpPr/>
          <p:nvPr/>
        </p:nvSpPr>
        <p:spPr>
          <a:xfrm>
            <a:off x="8686800" y="6608145"/>
            <a:ext cx="457200" cy="249855"/>
          </a:xfrm>
          <a:prstGeom prst="actionButtonForwardNex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796909232"/>
      </p:ext>
    </p:extLst>
  </p:cSld>
  <p:clrMapOvr>
    <a:masterClrMapping/>
  </p:clrMapOvr>
  <mc:AlternateContent xmlns:mc="http://schemas.openxmlformats.org/markup-compatibility/2006">
    <mc:Choice xmlns:p14="http://schemas.microsoft.com/office/powerpoint/2010/main" Requires="p14">
      <p:transition spd="slow" p14:dur="2000" advTm="16506"/>
    </mc:Choice>
    <mc:Fallback>
      <p:transition spd="slow" advTm="165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p:cNvSpPr/>
          <p:nvPr/>
        </p:nvSpPr>
        <p:spPr>
          <a:xfrm>
            <a:off x="58053" y="2247573"/>
            <a:ext cx="3352800" cy="243694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b="1" dirty="0"/>
          </a:p>
        </p:txBody>
      </p:sp>
      <p:pic>
        <p:nvPicPr>
          <p:cNvPr id="51"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568" y="2401762"/>
            <a:ext cx="1853185" cy="117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円/楕円 14"/>
          <p:cNvSpPr/>
          <p:nvPr/>
        </p:nvSpPr>
        <p:spPr>
          <a:xfrm>
            <a:off x="5450759" y="2247574"/>
            <a:ext cx="3352800" cy="243694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b="1" dirty="0"/>
          </a:p>
        </p:txBody>
      </p:sp>
      <p:pic>
        <p:nvPicPr>
          <p:cNvPr id="52"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0213" y="1973602"/>
            <a:ext cx="1999387" cy="165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9" name="オブジェクト 48"/>
          <p:cNvGraphicFramePr>
            <a:graphicFrameLocks noChangeAspect="1"/>
          </p:cNvGraphicFramePr>
          <p:nvPr>
            <p:extLst>
              <p:ext uri="{D42A27DB-BD31-4B8C-83A1-F6EECF244321}">
                <p14:modId xmlns:p14="http://schemas.microsoft.com/office/powerpoint/2010/main" val="2098284221"/>
              </p:ext>
            </p:extLst>
          </p:nvPr>
        </p:nvGraphicFramePr>
        <p:xfrm>
          <a:off x="-10064" y="4684516"/>
          <a:ext cx="3081338" cy="1698625"/>
        </p:xfrm>
        <a:graphic>
          <a:graphicData uri="http://schemas.openxmlformats.org/presentationml/2006/ole">
            <mc:AlternateContent xmlns:mc="http://schemas.openxmlformats.org/markup-compatibility/2006">
              <mc:Choice xmlns:v="urn:schemas-microsoft-com:vml" Requires="v">
                <p:oleObj spid="_x0000_s7324" name="Visio" r:id="rId7" imgW="4558761" imgH="2161628" progId="Visio.Drawing.11">
                  <p:embed/>
                </p:oleObj>
              </mc:Choice>
              <mc:Fallback>
                <p:oleObj name="Visio" r:id="rId7" imgW="4558761" imgH="2161628" progId="Visio.Drawing.11">
                  <p:embed/>
                  <p:pic>
                    <p:nvPicPr>
                      <p:cNvPr id="0" name="オブジェクト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64" y="4684516"/>
                        <a:ext cx="308133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オブジェクト 49"/>
          <p:cNvGraphicFramePr>
            <a:graphicFrameLocks noChangeAspect="1"/>
          </p:cNvGraphicFramePr>
          <p:nvPr>
            <p:extLst>
              <p:ext uri="{D42A27DB-BD31-4B8C-83A1-F6EECF244321}">
                <p14:modId xmlns:p14="http://schemas.microsoft.com/office/powerpoint/2010/main" val="1198769436"/>
              </p:ext>
            </p:extLst>
          </p:nvPr>
        </p:nvGraphicFramePr>
        <p:xfrm>
          <a:off x="7229906" y="4606835"/>
          <a:ext cx="2178050" cy="2058987"/>
        </p:xfrm>
        <a:graphic>
          <a:graphicData uri="http://schemas.openxmlformats.org/presentationml/2006/ole">
            <mc:AlternateContent xmlns:mc="http://schemas.openxmlformats.org/markup-compatibility/2006">
              <mc:Choice xmlns:v="urn:schemas-microsoft-com:vml" Requires="v">
                <p:oleObj spid="_x0000_s7325" name="Visio" r:id="rId9" imgW="3125105" imgH="2927970" progId="Visio.Drawing.11">
                  <p:embed/>
                </p:oleObj>
              </mc:Choice>
              <mc:Fallback>
                <p:oleObj name="Visio" r:id="rId9" imgW="3125105" imgH="2927970" progId="Visio.Drawing.11">
                  <p:embed/>
                  <p:pic>
                    <p:nvPicPr>
                      <p:cNvPr id="0" name="オブジェクト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9906" y="4606835"/>
                        <a:ext cx="217805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77" y="0"/>
            <a:ext cx="1655160" cy="165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2562711" y="143055"/>
            <a:ext cx="6220252" cy="914400"/>
          </a:xfrm>
        </p:spPr>
        <p:txBody>
          <a:bodyPr>
            <a:normAutofit fontScale="90000"/>
          </a:bodyPr>
          <a:lstStyle/>
          <a:p>
            <a:r>
              <a:rPr kumimoji="1" lang="en-US" altLang="ja-JP" dirty="0" smtClean="0"/>
              <a:t>3. Research Design</a:t>
            </a:r>
            <a:br>
              <a:rPr kumimoji="1" lang="en-US" altLang="ja-JP" dirty="0" smtClean="0"/>
            </a:br>
            <a:r>
              <a:rPr lang="en-US" altLang="ja-JP" dirty="0" smtClean="0"/>
              <a:t>(3) </a:t>
            </a:r>
            <a:r>
              <a:rPr kumimoji="1" lang="en-US" altLang="ja-JP" dirty="0" smtClean="0"/>
              <a:t>Model Transformation</a:t>
            </a:r>
            <a:endParaRPr kumimoji="1" lang="ja-JP" altLang="en-US" dirty="0"/>
          </a:p>
        </p:txBody>
      </p:sp>
      <p:sp>
        <p:nvSpPr>
          <p:cNvPr id="6" name="角丸四角形 5"/>
          <p:cNvSpPr/>
          <p:nvPr/>
        </p:nvSpPr>
        <p:spPr>
          <a:xfrm>
            <a:off x="829153" y="5752371"/>
            <a:ext cx="1752600"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b="1" dirty="0" smtClean="0"/>
              <a:t>Meta-model  of  A</a:t>
            </a:r>
            <a:endParaRPr kumimoji="1" lang="ja-JP" altLang="en-US" b="1" dirty="0"/>
          </a:p>
        </p:txBody>
      </p:sp>
      <p:sp>
        <p:nvSpPr>
          <p:cNvPr id="7" name="角丸四角形 6"/>
          <p:cNvSpPr/>
          <p:nvPr/>
        </p:nvSpPr>
        <p:spPr>
          <a:xfrm>
            <a:off x="6477000" y="5752371"/>
            <a:ext cx="175260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b="1" dirty="0" smtClean="0"/>
              <a:t>Meta-model of B</a:t>
            </a:r>
            <a:endParaRPr kumimoji="1" lang="ja-JP" altLang="en-US" b="1" dirty="0"/>
          </a:p>
        </p:txBody>
      </p:sp>
      <p:sp>
        <p:nvSpPr>
          <p:cNvPr id="9" name="角丸四角形 8"/>
          <p:cNvSpPr/>
          <p:nvPr/>
        </p:nvSpPr>
        <p:spPr>
          <a:xfrm>
            <a:off x="829153" y="2975354"/>
            <a:ext cx="1752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b="1" dirty="0" smtClean="0"/>
              <a:t>A model of A</a:t>
            </a:r>
          </a:p>
          <a:p>
            <a:pPr algn="ctr"/>
            <a:r>
              <a:rPr lang="en-US" altLang="ja-JP" b="1" dirty="0" smtClean="0"/>
              <a:t>(XMI)</a:t>
            </a:r>
            <a:endParaRPr kumimoji="1" lang="ja-JP" altLang="en-US" b="1" dirty="0"/>
          </a:p>
        </p:txBody>
      </p:sp>
      <p:sp>
        <p:nvSpPr>
          <p:cNvPr id="11" name="角丸四角形 10"/>
          <p:cNvSpPr/>
          <p:nvPr/>
        </p:nvSpPr>
        <p:spPr>
          <a:xfrm>
            <a:off x="6367732" y="2956324"/>
            <a:ext cx="1752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b="1" dirty="0" smtClean="0"/>
              <a:t>A m</a:t>
            </a:r>
            <a:r>
              <a:rPr kumimoji="1" lang="en-US" altLang="ja-JP" b="1" dirty="0" smtClean="0"/>
              <a:t>odel of B</a:t>
            </a:r>
          </a:p>
          <a:p>
            <a:pPr algn="ctr"/>
            <a:r>
              <a:rPr lang="en-US" altLang="ja-JP" b="1" dirty="0" smtClean="0"/>
              <a:t>(XMI)</a:t>
            </a:r>
            <a:endParaRPr kumimoji="1" lang="ja-JP" altLang="en-US" b="1" dirty="0"/>
          </a:p>
        </p:txBody>
      </p:sp>
      <p:sp>
        <p:nvSpPr>
          <p:cNvPr id="12" name="右矢印 11"/>
          <p:cNvSpPr/>
          <p:nvPr/>
        </p:nvSpPr>
        <p:spPr>
          <a:xfrm>
            <a:off x="2680770" y="2526519"/>
            <a:ext cx="3507578" cy="925182"/>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cxnSp>
        <p:nvCxnSpPr>
          <p:cNvPr id="17" name="直線矢印コネクタ 16"/>
          <p:cNvCxnSpPr>
            <a:stCxn id="14" idx="4"/>
            <a:endCxn id="6" idx="0"/>
          </p:cNvCxnSpPr>
          <p:nvPr/>
        </p:nvCxnSpPr>
        <p:spPr>
          <a:xfrm flipH="1">
            <a:off x="1705453" y="4684516"/>
            <a:ext cx="29000" cy="1067855"/>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70952" y="3678088"/>
            <a:ext cx="2851743" cy="646331"/>
          </a:xfrm>
          <a:prstGeom prst="rect">
            <a:avLst/>
          </a:prstGeom>
          <a:noFill/>
        </p:spPr>
        <p:txBody>
          <a:bodyPr wrap="none" rtlCol="0">
            <a:spAutoFit/>
          </a:bodyPr>
          <a:lstStyle/>
          <a:p>
            <a:r>
              <a:rPr kumimoji="1" lang="en-US" altLang="ja-JP" b="1" dirty="0" smtClean="0"/>
              <a:t>Meta-model A based </a:t>
            </a:r>
          </a:p>
          <a:p>
            <a:r>
              <a:rPr kumimoji="1" lang="en-US" altLang="ja-JP" b="1" dirty="0" smtClean="0"/>
              <a:t>modelling platform for A</a:t>
            </a:r>
            <a:endParaRPr kumimoji="1" lang="ja-JP" altLang="en-US" b="1" dirty="0"/>
          </a:p>
        </p:txBody>
      </p:sp>
      <p:sp>
        <p:nvSpPr>
          <p:cNvPr id="28" name="テキスト ボックス 27"/>
          <p:cNvSpPr txBox="1"/>
          <p:nvPr/>
        </p:nvSpPr>
        <p:spPr>
          <a:xfrm>
            <a:off x="5784504" y="3642124"/>
            <a:ext cx="2857192" cy="646331"/>
          </a:xfrm>
          <a:prstGeom prst="rect">
            <a:avLst/>
          </a:prstGeom>
          <a:noFill/>
        </p:spPr>
        <p:txBody>
          <a:bodyPr wrap="none" rtlCol="0">
            <a:spAutoFit/>
          </a:bodyPr>
          <a:lstStyle/>
          <a:p>
            <a:r>
              <a:rPr kumimoji="1" lang="en-US" altLang="ja-JP" b="1" dirty="0" smtClean="0"/>
              <a:t>Meta-model B based </a:t>
            </a:r>
          </a:p>
          <a:p>
            <a:r>
              <a:rPr kumimoji="1" lang="en-US" altLang="ja-JP" b="1" dirty="0" smtClean="0"/>
              <a:t>modelling platform for B</a:t>
            </a:r>
            <a:endParaRPr kumimoji="1" lang="ja-JP" altLang="en-US" b="1" dirty="0"/>
          </a:p>
        </p:txBody>
      </p:sp>
      <p:sp>
        <p:nvSpPr>
          <p:cNvPr id="32" name="正方形/長方形 31"/>
          <p:cNvSpPr/>
          <p:nvPr/>
        </p:nvSpPr>
        <p:spPr>
          <a:xfrm>
            <a:off x="2690363" y="2157187"/>
            <a:ext cx="3488391" cy="369332"/>
          </a:xfrm>
          <a:prstGeom prst="rect">
            <a:avLst/>
          </a:prstGeom>
        </p:spPr>
        <p:txBody>
          <a:bodyPr wrap="none">
            <a:spAutoFit/>
          </a:bodyPr>
          <a:lstStyle/>
          <a:p>
            <a:r>
              <a:rPr lang="en-US" altLang="ja-JP" dirty="0"/>
              <a:t>Eclipse Modeling Framework (EMF)</a:t>
            </a:r>
            <a:endParaRPr lang="ja-JP" altLang="en-US" dirty="0"/>
          </a:p>
        </p:txBody>
      </p:sp>
      <p:grpSp>
        <p:nvGrpSpPr>
          <p:cNvPr id="36" name="グループ化 35"/>
          <p:cNvGrpSpPr/>
          <p:nvPr/>
        </p:nvGrpSpPr>
        <p:grpSpPr>
          <a:xfrm>
            <a:off x="2860154" y="5486400"/>
            <a:ext cx="3540646" cy="1143000"/>
            <a:chOff x="2743200" y="4534224"/>
            <a:chExt cx="3540646" cy="1143000"/>
          </a:xfrm>
        </p:grpSpPr>
        <p:sp>
          <p:nvSpPr>
            <p:cNvPr id="13" name="右矢印 12"/>
            <p:cNvSpPr/>
            <p:nvPr/>
          </p:nvSpPr>
          <p:spPr>
            <a:xfrm>
              <a:off x="2743200" y="4534224"/>
              <a:ext cx="3507578" cy="11430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3" name="正方形/長方形 32"/>
            <p:cNvSpPr/>
            <p:nvPr/>
          </p:nvSpPr>
          <p:spPr>
            <a:xfrm>
              <a:off x="2776268" y="4802293"/>
              <a:ext cx="3507578" cy="646331"/>
            </a:xfrm>
            <a:prstGeom prst="rect">
              <a:avLst/>
            </a:prstGeom>
          </p:spPr>
          <p:txBody>
            <a:bodyPr wrap="square">
              <a:spAutoFit/>
            </a:bodyPr>
            <a:lstStyle/>
            <a:p>
              <a:pPr algn="ctr"/>
              <a:r>
                <a:rPr lang="en-US" altLang="ja-JP" dirty="0" smtClean="0"/>
                <a:t>(ATL) </a:t>
              </a:r>
            </a:p>
            <a:p>
              <a:pPr algn="ctr"/>
              <a:r>
                <a:rPr lang="en-US" altLang="ja-JP" dirty="0" smtClean="0"/>
                <a:t>ATLAS </a:t>
              </a:r>
              <a:r>
                <a:rPr lang="en-US" altLang="ja-JP" dirty="0"/>
                <a:t>T</a:t>
              </a:r>
              <a:r>
                <a:rPr lang="en-US" altLang="ja-JP" dirty="0" smtClean="0"/>
                <a:t>ransformation Language</a:t>
              </a:r>
              <a:endParaRPr lang="ja-JP" altLang="en-US" dirty="0"/>
            </a:p>
          </p:txBody>
        </p:sp>
      </p:grpSp>
      <p:sp>
        <p:nvSpPr>
          <p:cNvPr id="37" name="テキスト ボックス 36"/>
          <p:cNvSpPr txBox="1"/>
          <p:nvPr/>
        </p:nvSpPr>
        <p:spPr>
          <a:xfrm>
            <a:off x="4420652" y="4711800"/>
            <a:ext cx="3272050" cy="646331"/>
          </a:xfrm>
          <a:prstGeom prst="rect">
            <a:avLst/>
          </a:prstGeom>
          <a:noFill/>
        </p:spPr>
        <p:txBody>
          <a:bodyPr wrap="none" rtlCol="0">
            <a:spAutoFit/>
          </a:bodyPr>
          <a:lstStyle/>
          <a:p>
            <a:pPr algn="ctr"/>
            <a:r>
              <a:rPr lang="en-US" altLang="ja-JP" dirty="0"/>
              <a:t>(GEMS</a:t>
            </a:r>
            <a:r>
              <a:rPr lang="en-US" altLang="ja-JP" dirty="0" smtClean="0"/>
              <a:t>)</a:t>
            </a:r>
          </a:p>
          <a:p>
            <a:pPr algn="ctr"/>
            <a:r>
              <a:rPr lang="en-US" altLang="ja-JP" dirty="0" smtClean="0"/>
              <a:t>Generic </a:t>
            </a:r>
            <a:r>
              <a:rPr lang="en-US" altLang="ja-JP" dirty="0"/>
              <a:t>Eclipse Modeling </a:t>
            </a:r>
            <a:r>
              <a:rPr lang="en-US" altLang="ja-JP" dirty="0" smtClean="0"/>
              <a:t>System</a:t>
            </a:r>
            <a:endParaRPr kumimoji="1" lang="ja-JP" altLang="en-US" dirty="0"/>
          </a:p>
        </p:txBody>
      </p:sp>
      <p:cxnSp>
        <p:nvCxnSpPr>
          <p:cNvPr id="43" name="直線矢印コネクタ 42"/>
          <p:cNvCxnSpPr>
            <a:stCxn id="33" idx="0"/>
          </p:cNvCxnSpPr>
          <p:nvPr/>
        </p:nvCxnSpPr>
        <p:spPr>
          <a:xfrm flipV="1">
            <a:off x="4647011" y="3390576"/>
            <a:ext cx="0" cy="236389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5" name="線吹き出し 1 (枠付き) 44"/>
          <p:cNvSpPr/>
          <p:nvPr/>
        </p:nvSpPr>
        <p:spPr>
          <a:xfrm>
            <a:off x="2316192" y="1118558"/>
            <a:ext cx="6365159" cy="827500"/>
          </a:xfrm>
          <a:prstGeom prst="borderCallout1">
            <a:avLst>
              <a:gd name="adj1" fmla="val 81298"/>
              <a:gd name="adj2" fmla="val 908"/>
              <a:gd name="adj3" fmla="val 91675"/>
              <a:gd name="adj4" fmla="val -23961"/>
            </a:avLst>
          </a:prstGeom>
          <a:ln/>
        </p:spPr>
        <p:style>
          <a:lnRef idx="0">
            <a:schemeClr val="accent2"/>
          </a:lnRef>
          <a:fillRef idx="3">
            <a:schemeClr val="accent2"/>
          </a:fillRef>
          <a:effectRef idx="3">
            <a:schemeClr val="accent2"/>
          </a:effectRef>
          <a:fontRef idx="minor">
            <a:schemeClr val="lt1"/>
          </a:fontRef>
        </p:style>
        <p:txBody>
          <a:bodyPr rtlCol="0" anchor="ctr"/>
          <a:lstStyle/>
          <a:p>
            <a:r>
              <a:rPr lang="en-US" altLang="ja-JP" sz="2000" b="1" dirty="0"/>
              <a:t>Q4: Is it possible to make this process automatically or semi-automatically carried out? How ?</a:t>
            </a:r>
            <a:endParaRPr lang="ja-JP" altLang="en-US" sz="2000" b="1" dirty="0"/>
          </a:p>
        </p:txBody>
      </p:sp>
      <p:sp>
        <p:nvSpPr>
          <p:cNvPr id="48" name="下矢印 47"/>
          <p:cNvSpPr/>
          <p:nvPr/>
        </p:nvSpPr>
        <p:spPr>
          <a:xfrm>
            <a:off x="1066800" y="95902"/>
            <a:ext cx="275860" cy="1212640"/>
          </a:xfrm>
          <a:prstGeom prst="downArrow">
            <a:avLst/>
          </a:prstGeom>
          <a:noFill/>
          <a:ln>
            <a:solidFill>
              <a:srgbClr val="FF0000"/>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29" name="正方形/長方形 28"/>
          <p:cNvSpPr/>
          <p:nvPr/>
        </p:nvSpPr>
        <p:spPr>
          <a:xfrm>
            <a:off x="2971800" y="6488668"/>
            <a:ext cx="2610138" cy="369332"/>
          </a:xfrm>
          <a:prstGeom prst="rect">
            <a:avLst/>
          </a:prstGeom>
        </p:spPr>
        <p:txBody>
          <a:bodyPr wrap="none">
            <a:spAutoFit/>
          </a:bodyPr>
          <a:lstStyle/>
          <a:p>
            <a:r>
              <a:rPr lang="en-US" altLang="ja-JP" dirty="0" smtClean="0"/>
              <a:t>Model </a:t>
            </a:r>
            <a:r>
              <a:rPr lang="en-US" altLang="ja-JP" dirty="0"/>
              <a:t>D</a:t>
            </a:r>
            <a:r>
              <a:rPr lang="en-US" altLang="ja-JP" dirty="0" smtClean="0"/>
              <a:t>riven Framework</a:t>
            </a:r>
            <a:endParaRPr lang="ja-JP" altLang="en-US" dirty="0"/>
          </a:p>
        </p:txBody>
      </p:sp>
      <p:cxnSp>
        <p:nvCxnSpPr>
          <p:cNvPr id="31" name="直線矢印コネクタ 30"/>
          <p:cNvCxnSpPr>
            <a:stCxn id="15" idx="4"/>
          </p:cNvCxnSpPr>
          <p:nvPr/>
        </p:nvCxnSpPr>
        <p:spPr>
          <a:xfrm>
            <a:off x="7127159" y="4684517"/>
            <a:ext cx="7472" cy="1069953"/>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412281566"/>
      </p:ext>
    </p:extLst>
  </p:cSld>
  <p:clrMapOvr>
    <a:masterClrMapping/>
  </p:clrMapOvr>
  <mc:AlternateContent xmlns:mc="http://schemas.openxmlformats.org/markup-compatibility/2006">
    <mc:Choice xmlns:p14="http://schemas.microsoft.com/office/powerpoint/2010/main" Requires="p14">
      <p:transition spd="slow" p14:dur="2000" advTm="81507"/>
    </mc:Choice>
    <mc:Fallback>
      <p:transition spd="slow" advTm="81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horizontal)">
                                      <p:cBhvr>
                                        <p:cTn id="11" dur="500"/>
                                        <p:tgtEl>
                                          <p:spTgt spid="49"/>
                                        </p:tgtEl>
                                      </p:cBhvr>
                                    </p:animEffect>
                                  </p:childTnLst>
                                </p:cTn>
                              </p:par>
                              <p:par>
                                <p:cTn id="12" presetID="14" presetClass="entr" presetSubtype="10"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randombar(horizontal)">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animBg="1"/>
      <p:bldP spid="7" grpId="0" animBg="1"/>
      <p:bldP spid="9" grpId="0" animBg="1"/>
      <p:bldP spid="11" grpId="0" animBg="1"/>
      <p:bldP spid="12" grpId="0" animBg="1"/>
      <p:bldP spid="18" grpId="0"/>
      <p:bldP spid="28" grpId="0"/>
      <p:bldP spid="32" grpId="0"/>
      <p:bldP spid="3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20460" y="609600"/>
            <a:ext cx="8382000" cy="2971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a:hlinkClick r:id="rId4" action="ppaction://hlinksldjump"/>
          </p:cNvPr>
          <p:cNvSpPr/>
          <p:nvPr/>
        </p:nvSpPr>
        <p:spPr>
          <a:xfrm>
            <a:off x="3063815" y="674132"/>
            <a:ext cx="1752600" cy="685800"/>
          </a:xfrm>
          <a:prstGeom prst="roundRect">
            <a:avLst/>
          </a:prstGeom>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b="1" dirty="0" smtClean="0"/>
              <a:t>Meta-model of ATD</a:t>
            </a:r>
            <a:endParaRPr kumimoji="1" lang="ja-JP" altLang="en-US" b="1" dirty="0"/>
          </a:p>
        </p:txBody>
      </p:sp>
      <p:sp>
        <p:nvSpPr>
          <p:cNvPr id="10" name="正方形/長方形 9"/>
          <p:cNvSpPr/>
          <p:nvPr/>
        </p:nvSpPr>
        <p:spPr>
          <a:xfrm>
            <a:off x="520460" y="3645932"/>
            <a:ext cx="8382000" cy="181389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19168" y="5508354"/>
            <a:ext cx="8383292" cy="1219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35760" y="521732"/>
            <a:ext cx="362600" cy="369332"/>
          </a:xfrm>
          <a:prstGeom prst="rect">
            <a:avLst/>
          </a:prstGeom>
          <a:noFill/>
        </p:spPr>
        <p:txBody>
          <a:bodyPr wrap="none" rtlCol="0">
            <a:spAutoFit/>
          </a:bodyPr>
          <a:lstStyle/>
          <a:p>
            <a:r>
              <a:rPr kumimoji="1" lang="en-US" altLang="ja-JP" b="1" dirty="0" smtClean="0"/>
              <a:t>C</a:t>
            </a:r>
            <a:endParaRPr kumimoji="1" lang="ja-JP" altLang="en-US" b="1" dirty="0"/>
          </a:p>
        </p:txBody>
      </p:sp>
      <p:sp>
        <p:nvSpPr>
          <p:cNvPr id="13" name="テキスト ボックス 12"/>
          <p:cNvSpPr txBox="1"/>
          <p:nvPr/>
        </p:nvSpPr>
        <p:spPr>
          <a:xfrm>
            <a:off x="535760" y="3739322"/>
            <a:ext cx="324128" cy="369332"/>
          </a:xfrm>
          <a:prstGeom prst="rect">
            <a:avLst/>
          </a:prstGeom>
          <a:noFill/>
        </p:spPr>
        <p:txBody>
          <a:bodyPr wrap="none" rtlCol="0">
            <a:spAutoFit/>
          </a:bodyPr>
          <a:lstStyle/>
          <a:p>
            <a:r>
              <a:rPr kumimoji="1" lang="en-US" altLang="ja-JP" b="1" dirty="0" smtClean="0"/>
              <a:t>S</a:t>
            </a:r>
            <a:endParaRPr kumimoji="1" lang="ja-JP" altLang="en-US" b="1" dirty="0"/>
          </a:p>
        </p:txBody>
      </p:sp>
      <p:sp>
        <p:nvSpPr>
          <p:cNvPr id="14" name="テキスト ボックス 13"/>
          <p:cNvSpPr txBox="1"/>
          <p:nvPr/>
        </p:nvSpPr>
        <p:spPr>
          <a:xfrm>
            <a:off x="562358" y="5508354"/>
            <a:ext cx="261610" cy="369332"/>
          </a:xfrm>
          <a:prstGeom prst="rect">
            <a:avLst/>
          </a:prstGeom>
          <a:noFill/>
        </p:spPr>
        <p:txBody>
          <a:bodyPr wrap="none" rtlCol="0">
            <a:spAutoFit/>
          </a:bodyPr>
          <a:lstStyle/>
          <a:p>
            <a:r>
              <a:rPr kumimoji="1" lang="en-US" altLang="ja-JP" b="1" dirty="0" smtClean="0"/>
              <a:t>I</a:t>
            </a:r>
            <a:endParaRPr kumimoji="1" lang="ja-JP" altLang="en-US" b="1" dirty="0"/>
          </a:p>
        </p:txBody>
      </p:sp>
      <p:sp>
        <p:nvSpPr>
          <p:cNvPr id="15" name="台形 14"/>
          <p:cNvSpPr/>
          <p:nvPr/>
        </p:nvSpPr>
        <p:spPr>
          <a:xfrm>
            <a:off x="833139" y="3645932"/>
            <a:ext cx="1795732" cy="1813890"/>
          </a:xfrm>
          <a:prstGeom prst="trapezoid">
            <a:avLst>
              <a:gd name="adj" fmla="val 18176"/>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台形 15"/>
          <p:cNvSpPr/>
          <p:nvPr/>
        </p:nvSpPr>
        <p:spPr>
          <a:xfrm>
            <a:off x="535760" y="5508354"/>
            <a:ext cx="2356013" cy="1219200"/>
          </a:xfrm>
          <a:prstGeom prst="trapezoid">
            <a:avLst>
              <a:gd name="adj" fmla="val 2500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7" name="二等辺三角形 16"/>
          <p:cNvSpPr/>
          <p:nvPr/>
        </p:nvSpPr>
        <p:spPr>
          <a:xfrm>
            <a:off x="1206958" y="565900"/>
            <a:ext cx="1079042" cy="3015499"/>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1206958" y="4840423"/>
            <a:ext cx="989427" cy="400110"/>
          </a:xfrm>
          <a:prstGeom prst="rect">
            <a:avLst/>
          </a:prstGeom>
          <a:noFill/>
        </p:spPr>
        <p:txBody>
          <a:bodyPr wrap="square" rtlCol="0">
            <a:spAutoFit/>
          </a:bodyPr>
          <a:lstStyle/>
          <a:p>
            <a:r>
              <a:rPr kumimoji="1" lang="en-US" altLang="ja-JP" sz="2000" b="1" dirty="0" smtClean="0">
                <a:ea typeface="+mj-ea"/>
              </a:rPr>
              <a:t>DEVS</a:t>
            </a:r>
            <a:endParaRPr kumimoji="1" lang="ja-JP" altLang="en-US" sz="2000" b="1" dirty="0">
              <a:ea typeface="+mj-ea"/>
            </a:endParaRPr>
          </a:p>
        </p:txBody>
      </p:sp>
      <p:sp>
        <p:nvSpPr>
          <p:cNvPr id="21" name="テキスト ボックス 20"/>
          <p:cNvSpPr txBox="1"/>
          <p:nvPr/>
        </p:nvSpPr>
        <p:spPr>
          <a:xfrm>
            <a:off x="898359" y="5998577"/>
            <a:ext cx="1730511" cy="400110"/>
          </a:xfrm>
          <a:prstGeom prst="rect">
            <a:avLst/>
          </a:prstGeom>
          <a:noFill/>
        </p:spPr>
        <p:txBody>
          <a:bodyPr wrap="square" rtlCol="0">
            <a:spAutoFit/>
          </a:bodyPr>
          <a:lstStyle/>
          <a:p>
            <a:r>
              <a:rPr kumimoji="1" lang="en-US" altLang="ja-JP" sz="2000" b="1" dirty="0" smtClean="0">
                <a:ea typeface="+mj-ea"/>
              </a:rPr>
              <a:t>DEVSDSOL</a:t>
            </a:r>
            <a:endParaRPr kumimoji="1" lang="ja-JP" altLang="en-US" sz="2000" b="1" dirty="0">
              <a:ea typeface="+mj-ea"/>
            </a:endParaRPr>
          </a:p>
        </p:txBody>
      </p:sp>
      <p:sp>
        <p:nvSpPr>
          <p:cNvPr id="23" name="テキスト ボックス 22"/>
          <p:cNvSpPr txBox="1"/>
          <p:nvPr/>
        </p:nvSpPr>
        <p:spPr>
          <a:xfrm>
            <a:off x="1096578" y="3074226"/>
            <a:ext cx="1502312" cy="400110"/>
          </a:xfrm>
          <a:prstGeom prst="rect">
            <a:avLst/>
          </a:prstGeom>
          <a:noFill/>
        </p:spPr>
        <p:txBody>
          <a:bodyPr wrap="square" rtlCol="0">
            <a:spAutoFit/>
          </a:bodyPr>
          <a:lstStyle/>
          <a:p>
            <a:r>
              <a:rPr kumimoji="1" lang="en-US" altLang="ja-JP" sz="2000" b="1" dirty="0" err="1" smtClean="0">
                <a:ea typeface="+mj-ea"/>
              </a:rPr>
              <a:t>DEMOpR</a:t>
            </a:r>
            <a:endParaRPr kumimoji="1" lang="ja-JP" altLang="en-US" sz="2000" b="1" dirty="0">
              <a:ea typeface="+mj-ea"/>
            </a:endParaRPr>
          </a:p>
        </p:txBody>
      </p:sp>
      <p:sp>
        <p:nvSpPr>
          <p:cNvPr id="24" name="角丸四角形 23">
            <a:hlinkClick r:id="rId5" action="ppaction://hlinksldjump"/>
          </p:cNvPr>
          <p:cNvSpPr/>
          <p:nvPr/>
        </p:nvSpPr>
        <p:spPr>
          <a:xfrm>
            <a:off x="3085381" y="1702832"/>
            <a:ext cx="1752600" cy="685800"/>
          </a:xfrm>
          <a:prstGeom prst="roundRect">
            <a:avLst/>
          </a:prstGeom>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b="1" dirty="0" smtClean="0"/>
              <a:t>Meta-model of PSD</a:t>
            </a:r>
            <a:endParaRPr kumimoji="1" lang="ja-JP" altLang="en-US" b="1" dirty="0"/>
          </a:p>
        </p:txBody>
      </p:sp>
      <p:sp>
        <p:nvSpPr>
          <p:cNvPr id="25" name="角丸四角形 24">
            <a:hlinkClick r:id="rId6" action="ppaction://hlinksldjump"/>
          </p:cNvPr>
          <p:cNvSpPr/>
          <p:nvPr/>
        </p:nvSpPr>
        <p:spPr>
          <a:xfrm>
            <a:off x="3085381" y="2697713"/>
            <a:ext cx="1752600" cy="685800"/>
          </a:xfrm>
          <a:prstGeom prst="roundRect">
            <a:avLst/>
          </a:prstGeom>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b="1" dirty="0" smtClean="0"/>
              <a:t>Meta-model of AM+RM</a:t>
            </a:r>
            <a:endParaRPr kumimoji="1" lang="ja-JP" altLang="en-US" b="1" dirty="0"/>
          </a:p>
        </p:txBody>
      </p:sp>
      <p:sp>
        <p:nvSpPr>
          <p:cNvPr id="26" name="角丸四角形 25">
            <a:hlinkClick r:id="rId7" action="ppaction://hlinksldjump"/>
          </p:cNvPr>
          <p:cNvSpPr/>
          <p:nvPr/>
        </p:nvSpPr>
        <p:spPr>
          <a:xfrm>
            <a:off x="3085381" y="3739322"/>
            <a:ext cx="1752600" cy="685800"/>
          </a:xfrm>
          <a:prstGeom prst="roundRect">
            <a:avLst/>
          </a:prstGeom>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b="1" dirty="0" smtClean="0"/>
              <a:t>Meta-model of DEVSs1</a:t>
            </a:r>
            <a:endParaRPr kumimoji="1" lang="ja-JP" altLang="en-US" b="1" dirty="0"/>
          </a:p>
        </p:txBody>
      </p:sp>
      <p:sp>
        <p:nvSpPr>
          <p:cNvPr id="27" name="角丸四角形 26"/>
          <p:cNvSpPr/>
          <p:nvPr/>
        </p:nvSpPr>
        <p:spPr>
          <a:xfrm>
            <a:off x="3129951" y="4724400"/>
            <a:ext cx="17526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b="1" dirty="0" smtClean="0"/>
              <a:t>Meta-model of DEVSs2</a:t>
            </a:r>
            <a:endParaRPr kumimoji="1" lang="ja-JP" altLang="en-US" b="1" dirty="0"/>
          </a:p>
        </p:txBody>
      </p:sp>
      <p:sp>
        <p:nvSpPr>
          <p:cNvPr id="28" name="角丸四角形 27"/>
          <p:cNvSpPr/>
          <p:nvPr/>
        </p:nvSpPr>
        <p:spPr>
          <a:xfrm>
            <a:off x="3050875" y="5855732"/>
            <a:ext cx="1902124"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b="1" dirty="0" smtClean="0"/>
              <a:t>Meta-model of DEVSDSOL</a:t>
            </a:r>
            <a:endParaRPr kumimoji="1" lang="ja-JP" altLang="en-US" b="1" dirty="0"/>
          </a:p>
        </p:txBody>
      </p:sp>
      <p:sp>
        <p:nvSpPr>
          <p:cNvPr id="34" name="角丸四角形 33">
            <a:hlinkClick r:id="rId8" action="ppaction://hlinksldjump"/>
          </p:cNvPr>
          <p:cNvSpPr/>
          <p:nvPr/>
        </p:nvSpPr>
        <p:spPr>
          <a:xfrm>
            <a:off x="6950016" y="674132"/>
            <a:ext cx="1752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b="1" dirty="0" smtClean="0"/>
              <a:t> ATD Model</a:t>
            </a:r>
            <a:endParaRPr kumimoji="1" lang="ja-JP" altLang="en-US" b="1" dirty="0"/>
          </a:p>
        </p:txBody>
      </p:sp>
      <p:sp>
        <p:nvSpPr>
          <p:cNvPr id="35" name="角丸四角形 34">
            <a:hlinkClick r:id="rId9" action="ppaction://hlinksldjump"/>
          </p:cNvPr>
          <p:cNvSpPr/>
          <p:nvPr/>
        </p:nvSpPr>
        <p:spPr>
          <a:xfrm>
            <a:off x="6971582" y="1692768"/>
            <a:ext cx="1752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b="1" dirty="0" smtClean="0"/>
              <a:t>PSD Model </a:t>
            </a:r>
            <a:endParaRPr kumimoji="1" lang="ja-JP" altLang="en-US" b="1" dirty="0"/>
          </a:p>
        </p:txBody>
      </p:sp>
      <p:sp>
        <p:nvSpPr>
          <p:cNvPr id="36" name="角丸四角形 35">
            <a:hlinkClick r:id="rId10" action="ppaction://hlinksldjump"/>
          </p:cNvPr>
          <p:cNvSpPr/>
          <p:nvPr/>
        </p:nvSpPr>
        <p:spPr>
          <a:xfrm>
            <a:off x="6971582" y="2687649"/>
            <a:ext cx="1752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b="1" dirty="0" smtClean="0"/>
              <a:t>AM+RM Model</a:t>
            </a:r>
            <a:endParaRPr kumimoji="1" lang="ja-JP" altLang="en-US" b="1" dirty="0"/>
          </a:p>
        </p:txBody>
      </p:sp>
      <p:sp>
        <p:nvSpPr>
          <p:cNvPr id="37" name="角丸四角形 36">
            <a:hlinkClick r:id="rId11" action="ppaction://hlinksldjump"/>
          </p:cNvPr>
          <p:cNvSpPr/>
          <p:nvPr/>
        </p:nvSpPr>
        <p:spPr>
          <a:xfrm>
            <a:off x="6971582" y="3729258"/>
            <a:ext cx="17526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b="1" dirty="0" smtClean="0"/>
              <a:t>DEVSs1 Model</a:t>
            </a:r>
            <a:endParaRPr kumimoji="1" lang="ja-JP" altLang="en-US" b="1" dirty="0"/>
          </a:p>
        </p:txBody>
      </p:sp>
      <p:sp>
        <p:nvSpPr>
          <p:cNvPr id="38" name="角丸四角形 37">
            <a:hlinkClick r:id="rId12" action="ppaction://hlinksldjump"/>
          </p:cNvPr>
          <p:cNvSpPr/>
          <p:nvPr/>
        </p:nvSpPr>
        <p:spPr>
          <a:xfrm>
            <a:off x="6962956" y="4724400"/>
            <a:ext cx="17526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b="1" dirty="0" smtClean="0"/>
              <a:t>DEVSs2 Model</a:t>
            </a:r>
            <a:endParaRPr kumimoji="1" lang="ja-JP" altLang="en-US" b="1" dirty="0"/>
          </a:p>
        </p:txBody>
      </p:sp>
      <p:sp>
        <p:nvSpPr>
          <p:cNvPr id="39" name="角丸四角形 38">
            <a:hlinkClick r:id="rId13" action="ppaction://hlinksldjump"/>
          </p:cNvPr>
          <p:cNvSpPr/>
          <p:nvPr/>
        </p:nvSpPr>
        <p:spPr>
          <a:xfrm>
            <a:off x="6858000" y="5845668"/>
            <a:ext cx="1902124"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b="1" dirty="0" smtClean="0"/>
              <a:t>DEVSDSOL Code</a:t>
            </a:r>
            <a:endParaRPr kumimoji="1" lang="ja-JP" altLang="en-US" b="1" dirty="0"/>
          </a:p>
        </p:txBody>
      </p:sp>
      <p:sp>
        <p:nvSpPr>
          <p:cNvPr id="48" name="下矢印 47"/>
          <p:cNvSpPr/>
          <p:nvPr/>
        </p:nvSpPr>
        <p:spPr>
          <a:xfrm>
            <a:off x="7637074" y="1303019"/>
            <a:ext cx="378484" cy="524051"/>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49" name="下矢印 48"/>
          <p:cNvSpPr/>
          <p:nvPr/>
        </p:nvSpPr>
        <p:spPr>
          <a:xfrm>
            <a:off x="7658640" y="2274332"/>
            <a:ext cx="378484" cy="524051"/>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50" name="下矢印 49"/>
          <p:cNvSpPr/>
          <p:nvPr/>
        </p:nvSpPr>
        <p:spPr>
          <a:xfrm>
            <a:off x="7658640" y="3274281"/>
            <a:ext cx="378484" cy="524051"/>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51" name="下矢印 50"/>
          <p:cNvSpPr/>
          <p:nvPr/>
        </p:nvSpPr>
        <p:spPr>
          <a:xfrm>
            <a:off x="7637074" y="5403174"/>
            <a:ext cx="378484" cy="524051"/>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52" name="下矢印 51"/>
          <p:cNvSpPr/>
          <p:nvPr/>
        </p:nvSpPr>
        <p:spPr>
          <a:xfrm>
            <a:off x="7637074" y="4348957"/>
            <a:ext cx="378484" cy="524051"/>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54" name="下矢印 53">
            <a:hlinkClick r:id="rId14" action="ppaction://hlinksldjump"/>
          </p:cNvPr>
          <p:cNvSpPr/>
          <p:nvPr/>
        </p:nvSpPr>
        <p:spPr>
          <a:xfrm>
            <a:off x="3505200" y="1326864"/>
            <a:ext cx="914400" cy="524051"/>
          </a:xfrm>
          <a:prstGeom prst="downArrow">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T1</a:t>
            </a:r>
            <a:endParaRPr kumimoji="1" lang="ja-JP" altLang="en-US" dirty="0"/>
          </a:p>
        </p:txBody>
      </p:sp>
      <p:sp>
        <p:nvSpPr>
          <p:cNvPr id="55" name="下矢印 54">
            <a:hlinkClick r:id="rId15" action="ppaction://hlinksldjump"/>
          </p:cNvPr>
          <p:cNvSpPr/>
          <p:nvPr/>
        </p:nvSpPr>
        <p:spPr>
          <a:xfrm>
            <a:off x="3505200" y="2298177"/>
            <a:ext cx="914400" cy="524051"/>
          </a:xfrm>
          <a:prstGeom prst="downArrow">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T2</a:t>
            </a:r>
            <a:endParaRPr kumimoji="1" lang="ja-JP" altLang="en-US" dirty="0"/>
          </a:p>
        </p:txBody>
      </p:sp>
      <p:sp>
        <p:nvSpPr>
          <p:cNvPr id="56" name="下矢印 55">
            <a:hlinkClick r:id="rId16" action="ppaction://hlinksldjump"/>
          </p:cNvPr>
          <p:cNvSpPr/>
          <p:nvPr/>
        </p:nvSpPr>
        <p:spPr>
          <a:xfrm>
            <a:off x="3505200" y="3298126"/>
            <a:ext cx="914400" cy="524051"/>
          </a:xfrm>
          <a:prstGeom prst="downArrow">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T3</a:t>
            </a:r>
            <a:endParaRPr kumimoji="1" lang="ja-JP" altLang="en-US" dirty="0"/>
          </a:p>
        </p:txBody>
      </p:sp>
      <p:sp>
        <p:nvSpPr>
          <p:cNvPr id="57" name="下矢印 56"/>
          <p:cNvSpPr/>
          <p:nvPr/>
        </p:nvSpPr>
        <p:spPr>
          <a:xfrm>
            <a:off x="3750873" y="5427019"/>
            <a:ext cx="378484" cy="524051"/>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8" name="下矢印 57">
            <a:hlinkClick r:id="rId17" action="ppaction://hlinksldjump"/>
          </p:cNvPr>
          <p:cNvSpPr/>
          <p:nvPr/>
        </p:nvSpPr>
        <p:spPr>
          <a:xfrm>
            <a:off x="3505200" y="4372802"/>
            <a:ext cx="914400" cy="524051"/>
          </a:xfrm>
          <a:prstGeom prst="downArrow">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T4</a:t>
            </a:r>
            <a:endParaRPr kumimoji="1" lang="ja-JP" altLang="en-US" dirty="0"/>
          </a:p>
        </p:txBody>
      </p:sp>
      <p:sp>
        <p:nvSpPr>
          <p:cNvPr id="74" name="テキスト ボックス 73"/>
          <p:cNvSpPr txBox="1"/>
          <p:nvPr/>
        </p:nvSpPr>
        <p:spPr>
          <a:xfrm>
            <a:off x="3085380" y="176440"/>
            <a:ext cx="1731035" cy="369332"/>
          </a:xfrm>
          <a:prstGeom prst="rect">
            <a:avLst/>
          </a:prstGeom>
          <a:noFill/>
        </p:spPr>
        <p:txBody>
          <a:bodyPr wrap="square" rtlCol="0">
            <a:spAutoFit/>
          </a:bodyPr>
          <a:lstStyle/>
          <a:p>
            <a:r>
              <a:rPr kumimoji="1" lang="en-US" altLang="ja-JP" b="1" dirty="0" smtClean="0"/>
              <a:t>Meta-Models</a:t>
            </a:r>
            <a:endParaRPr kumimoji="1" lang="ja-JP" altLang="en-US" b="1" dirty="0"/>
          </a:p>
        </p:txBody>
      </p:sp>
      <p:sp>
        <p:nvSpPr>
          <p:cNvPr id="78" name="テキスト ボックス 77"/>
          <p:cNvSpPr txBox="1"/>
          <p:nvPr/>
        </p:nvSpPr>
        <p:spPr>
          <a:xfrm>
            <a:off x="7315200" y="159562"/>
            <a:ext cx="1387416" cy="338554"/>
          </a:xfrm>
          <a:prstGeom prst="rect">
            <a:avLst/>
          </a:prstGeom>
          <a:noFill/>
        </p:spPr>
        <p:txBody>
          <a:bodyPr wrap="square" rtlCol="0">
            <a:spAutoFit/>
          </a:bodyPr>
          <a:lstStyle/>
          <a:p>
            <a:pPr algn="ctr"/>
            <a:r>
              <a:rPr kumimoji="1" lang="en-US" altLang="ja-JP" sz="1600" b="1" dirty="0" smtClean="0"/>
              <a:t>Models</a:t>
            </a:r>
            <a:endParaRPr kumimoji="1" lang="ja-JP" altLang="en-US" sz="1600" b="1" dirty="0"/>
          </a:p>
        </p:txBody>
      </p:sp>
      <p:sp>
        <p:nvSpPr>
          <p:cNvPr id="79" name="円/楕円 78"/>
          <p:cNvSpPr/>
          <p:nvPr/>
        </p:nvSpPr>
        <p:spPr>
          <a:xfrm>
            <a:off x="5181600" y="718721"/>
            <a:ext cx="1371600" cy="608143"/>
          </a:xfrm>
          <a:prstGeom prst="ellipse">
            <a:avLst/>
          </a:prstGeom>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1400" b="1" dirty="0" smtClean="0"/>
              <a:t>ATD modeling platform</a:t>
            </a:r>
            <a:endParaRPr kumimoji="1" lang="ja-JP" altLang="en-US" sz="1400" b="1" dirty="0"/>
          </a:p>
        </p:txBody>
      </p:sp>
      <p:cxnSp>
        <p:nvCxnSpPr>
          <p:cNvPr id="81" name="直線矢印コネクタ 80"/>
          <p:cNvCxnSpPr>
            <a:stCxn id="7" idx="3"/>
            <a:endCxn id="79" idx="2"/>
          </p:cNvCxnSpPr>
          <p:nvPr/>
        </p:nvCxnSpPr>
        <p:spPr>
          <a:xfrm>
            <a:off x="4816415" y="1017032"/>
            <a:ext cx="365185" cy="5761"/>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79" idx="6"/>
            <a:endCxn id="34" idx="1"/>
          </p:cNvCxnSpPr>
          <p:nvPr/>
        </p:nvCxnSpPr>
        <p:spPr>
          <a:xfrm flipV="1">
            <a:off x="6553200" y="1017032"/>
            <a:ext cx="396816" cy="5761"/>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9" name="円/楕円 88"/>
          <p:cNvSpPr/>
          <p:nvPr/>
        </p:nvSpPr>
        <p:spPr>
          <a:xfrm>
            <a:off x="5257800" y="1769577"/>
            <a:ext cx="1371600" cy="608143"/>
          </a:xfrm>
          <a:prstGeom prst="ellipse">
            <a:avLst/>
          </a:prstGeom>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1400" b="1" dirty="0" smtClean="0"/>
              <a:t>PSD</a:t>
            </a:r>
            <a:r>
              <a:rPr kumimoji="1" lang="en-US" altLang="ja-JP" sz="1400" b="1" dirty="0" smtClean="0"/>
              <a:t> modeling platform</a:t>
            </a:r>
            <a:endParaRPr kumimoji="1" lang="ja-JP" altLang="en-US" sz="1400" b="1" dirty="0"/>
          </a:p>
        </p:txBody>
      </p:sp>
      <p:sp>
        <p:nvSpPr>
          <p:cNvPr id="90" name="円/楕円 89"/>
          <p:cNvSpPr/>
          <p:nvPr/>
        </p:nvSpPr>
        <p:spPr>
          <a:xfrm>
            <a:off x="5257800" y="2741275"/>
            <a:ext cx="1371600" cy="608143"/>
          </a:xfrm>
          <a:prstGeom prst="ellipse">
            <a:avLst/>
          </a:prstGeom>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1400" b="1" dirty="0" smtClean="0"/>
              <a:t>AM+RM</a:t>
            </a:r>
            <a:r>
              <a:rPr kumimoji="1" lang="en-US" altLang="ja-JP" sz="1400" b="1" dirty="0" smtClean="0"/>
              <a:t> modeling platform</a:t>
            </a:r>
            <a:endParaRPr kumimoji="1" lang="ja-JP" altLang="en-US" sz="1400" b="1" dirty="0"/>
          </a:p>
        </p:txBody>
      </p:sp>
      <p:sp>
        <p:nvSpPr>
          <p:cNvPr id="91" name="円/楕円 90"/>
          <p:cNvSpPr/>
          <p:nvPr/>
        </p:nvSpPr>
        <p:spPr>
          <a:xfrm>
            <a:off x="5257800" y="3804582"/>
            <a:ext cx="1371600" cy="608143"/>
          </a:xfrm>
          <a:prstGeom prst="ellipse">
            <a:avLst/>
          </a:prstGeom>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1400" b="1" dirty="0" smtClean="0"/>
              <a:t>DEVSs1</a:t>
            </a:r>
            <a:r>
              <a:rPr kumimoji="1" lang="en-US" altLang="ja-JP" sz="1400" b="1" dirty="0" smtClean="0"/>
              <a:t> modeling platform</a:t>
            </a:r>
            <a:endParaRPr kumimoji="1" lang="ja-JP" altLang="en-US" sz="1400" b="1" dirty="0"/>
          </a:p>
        </p:txBody>
      </p:sp>
      <p:sp>
        <p:nvSpPr>
          <p:cNvPr id="94" name="テキスト ボックス 93"/>
          <p:cNvSpPr txBox="1"/>
          <p:nvPr/>
        </p:nvSpPr>
        <p:spPr>
          <a:xfrm>
            <a:off x="4895491" y="36452"/>
            <a:ext cx="2054525" cy="584775"/>
          </a:xfrm>
          <a:prstGeom prst="rect">
            <a:avLst/>
          </a:prstGeom>
          <a:noFill/>
        </p:spPr>
        <p:txBody>
          <a:bodyPr wrap="square" rtlCol="0">
            <a:spAutoFit/>
          </a:bodyPr>
          <a:lstStyle/>
          <a:p>
            <a:pPr algn="ctr"/>
            <a:r>
              <a:rPr kumimoji="1" lang="en-US" altLang="ja-JP" sz="1600" b="1" dirty="0" smtClean="0"/>
              <a:t>Meta-model based Modeling Platforms</a:t>
            </a:r>
            <a:endParaRPr kumimoji="1" lang="ja-JP" altLang="en-US" sz="1600" b="1" dirty="0"/>
          </a:p>
        </p:txBody>
      </p:sp>
      <p:cxnSp>
        <p:nvCxnSpPr>
          <p:cNvPr id="95" name="直線矢印コネクタ 94"/>
          <p:cNvCxnSpPr/>
          <p:nvPr/>
        </p:nvCxnSpPr>
        <p:spPr>
          <a:xfrm>
            <a:off x="4895491" y="2095500"/>
            <a:ext cx="365185" cy="5761"/>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6629400" y="2101261"/>
            <a:ext cx="365185" cy="5761"/>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4909869" y="3039585"/>
            <a:ext cx="365185" cy="5761"/>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6643778" y="3045346"/>
            <a:ext cx="365185" cy="5761"/>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4922807" y="4113686"/>
            <a:ext cx="365185" cy="5761"/>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6656716" y="4119447"/>
            <a:ext cx="365185" cy="5761"/>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2" name="タイトル 1"/>
          <p:cNvSpPr>
            <a:spLocks noGrp="1"/>
          </p:cNvSpPr>
          <p:nvPr>
            <p:ph type="title"/>
          </p:nvPr>
        </p:nvSpPr>
        <p:spPr>
          <a:xfrm>
            <a:off x="-24746" y="-23336"/>
            <a:ext cx="3075621" cy="632936"/>
          </a:xfrm>
        </p:spPr>
        <p:txBody>
          <a:bodyPr>
            <a:normAutofit/>
          </a:bodyPr>
          <a:lstStyle/>
          <a:p>
            <a:r>
              <a:rPr lang="en-US" altLang="ja-JP" dirty="0" smtClean="0"/>
              <a:t>(4) </a:t>
            </a:r>
            <a:r>
              <a:rPr kumimoji="1" lang="en-US" altLang="ja-JP" dirty="0" smtClean="0"/>
              <a:t>Framework</a:t>
            </a:r>
            <a:endParaRPr kumimoji="1" lang="ja-JP" altLang="en-US" dirty="0"/>
          </a:p>
        </p:txBody>
      </p:sp>
      <p:sp>
        <p:nvSpPr>
          <p:cNvPr id="2" name="正方形/長方形 1"/>
          <p:cNvSpPr/>
          <p:nvPr/>
        </p:nvSpPr>
        <p:spPr>
          <a:xfrm>
            <a:off x="2891773" y="4610982"/>
            <a:ext cx="6010687" cy="211657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181600" y="6019291"/>
            <a:ext cx="1387416" cy="338554"/>
          </a:xfrm>
          <a:prstGeom prst="rect">
            <a:avLst/>
          </a:prstGeom>
          <a:noFill/>
        </p:spPr>
        <p:txBody>
          <a:bodyPr wrap="square" rtlCol="0">
            <a:spAutoFit/>
          </a:bodyPr>
          <a:lstStyle/>
          <a:p>
            <a:pPr algn="ctr"/>
            <a:r>
              <a:rPr kumimoji="1" lang="en-US" altLang="ja-JP" sz="1600" b="1" dirty="0" smtClean="0"/>
              <a:t>MDD4MS</a:t>
            </a:r>
            <a:endParaRPr kumimoji="1" lang="ja-JP" altLang="en-US" sz="1600" b="1" dirty="0"/>
          </a:p>
        </p:txBody>
      </p:sp>
    </p:spTree>
    <p:custDataLst>
      <p:tags r:id="rId1"/>
    </p:custDataLst>
    <p:extLst>
      <p:ext uri="{BB962C8B-B14F-4D97-AF65-F5344CB8AC3E}">
        <p14:creationId xmlns:p14="http://schemas.microsoft.com/office/powerpoint/2010/main" val="1698641909"/>
      </p:ext>
    </p:extLst>
  </p:cSld>
  <p:clrMapOvr>
    <a:masterClrMapping/>
  </p:clrMapOvr>
  <mc:AlternateContent xmlns:mc="http://schemas.openxmlformats.org/markup-compatibility/2006">
    <mc:Choice xmlns:p14="http://schemas.microsoft.com/office/powerpoint/2010/main" Requires="p14">
      <p:transition spd="slow" p14:dur="2000" advTm="62119"/>
    </mc:Choice>
    <mc:Fallback>
      <p:transition spd="slow" advTm="62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anim calcmode="lin" valueType="num">
                                      <p:cBhvr>
                                        <p:cTn id="38" dur="1000" fill="hold"/>
                                        <p:tgtEl>
                                          <p:spTgt spid="74"/>
                                        </p:tgtEl>
                                        <p:attrNameLst>
                                          <p:attrName>ppt_x</p:attrName>
                                        </p:attrNameLst>
                                      </p:cBhvr>
                                      <p:tavLst>
                                        <p:tav tm="0">
                                          <p:val>
                                            <p:strVal val="#ppt_x"/>
                                          </p:val>
                                        </p:tav>
                                        <p:tav tm="100000">
                                          <p:val>
                                            <p:strVal val="#ppt_x"/>
                                          </p:val>
                                        </p:tav>
                                      </p:tavLst>
                                    </p:anim>
                                    <p:anim calcmode="lin" valueType="num">
                                      <p:cBhvr>
                                        <p:cTn id="3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1000"/>
                                        <p:tgtEl>
                                          <p:spTgt spid="79"/>
                                        </p:tgtEl>
                                      </p:cBhvr>
                                    </p:animEffect>
                                    <p:anim calcmode="lin" valueType="num">
                                      <p:cBhvr>
                                        <p:cTn id="45" dur="1000" fill="hold"/>
                                        <p:tgtEl>
                                          <p:spTgt spid="79"/>
                                        </p:tgtEl>
                                        <p:attrNameLst>
                                          <p:attrName>ppt_x</p:attrName>
                                        </p:attrNameLst>
                                      </p:cBhvr>
                                      <p:tavLst>
                                        <p:tav tm="0">
                                          <p:val>
                                            <p:strVal val="#ppt_x"/>
                                          </p:val>
                                        </p:tav>
                                        <p:tav tm="100000">
                                          <p:val>
                                            <p:strVal val="#ppt_x"/>
                                          </p:val>
                                        </p:tav>
                                      </p:tavLst>
                                    </p:anim>
                                    <p:anim calcmode="lin" valueType="num">
                                      <p:cBhvr>
                                        <p:cTn id="46" dur="1000" fill="hold"/>
                                        <p:tgtEl>
                                          <p:spTgt spid="7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1000"/>
                                        <p:tgtEl>
                                          <p:spTgt spid="89"/>
                                        </p:tgtEl>
                                      </p:cBhvr>
                                    </p:animEffect>
                                    <p:anim calcmode="lin" valueType="num">
                                      <p:cBhvr>
                                        <p:cTn id="50" dur="1000" fill="hold"/>
                                        <p:tgtEl>
                                          <p:spTgt spid="89"/>
                                        </p:tgtEl>
                                        <p:attrNameLst>
                                          <p:attrName>ppt_x</p:attrName>
                                        </p:attrNameLst>
                                      </p:cBhvr>
                                      <p:tavLst>
                                        <p:tav tm="0">
                                          <p:val>
                                            <p:strVal val="#ppt_x"/>
                                          </p:val>
                                        </p:tav>
                                        <p:tav tm="100000">
                                          <p:val>
                                            <p:strVal val="#ppt_x"/>
                                          </p:val>
                                        </p:tav>
                                      </p:tavLst>
                                    </p:anim>
                                    <p:anim calcmode="lin" valueType="num">
                                      <p:cBhvr>
                                        <p:cTn id="51" dur="1000" fill="hold"/>
                                        <p:tgtEl>
                                          <p:spTgt spid="8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fade">
                                      <p:cBhvr>
                                        <p:cTn id="54" dur="1000"/>
                                        <p:tgtEl>
                                          <p:spTgt spid="90"/>
                                        </p:tgtEl>
                                      </p:cBhvr>
                                    </p:animEffect>
                                    <p:anim calcmode="lin" valueType="num">
                                      <p:cBhvr>
                                        <p:cTn id="55" dur="1000" fill="hold"/>
                                        <p:tgtEl>
                                          <p:spTgt spid="90"/>
                                        </p:tgtEl>
                                        <p:attrNameLst>
                                          <p:attrName>ppt_x</p:attrName>
                                        </p:attrNameLst>
                                      </p:cBhvr>
                                      <p:tavLst>
                                        <p:tav tm="0">
                                          <p:val>
                                            <p:strVal val="#ppt_x"/>
                                          </p:val>
                                        </p:tav>
                                        <p:tav tm="100000">
                                          <p:val>
                                            <p:strVal val="#ppt_x"/>
                                          </p:val>
                                        </p:tav>
                                      </p:tavLst>
                                    </p:anim>
                                    <p:anim calcmode="lin" valueType="num">
                                      <p:cBhvr>
                                        <p:cTn id="56" dur="1000" fill="hold"/>
                                        <p:tgtEl>
                                          <p:spTgt spid="9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1000"/>
                                        <p:tgtEl>
                                          <p:spTgt spid="91"/>
                                        </p:tgtEl>
                                      </p:cBhvr>
                                    </p:animEffect>
                                    <p:anim calcmode="lin" valueType="num">
                                      <p:cBhvr>
                                        <p:cTn id="60" dur="1000" fill="hold"/>
                                        <p:tgtEl>
                                          <p:spTgt spid="91"/>
                                        </p:tgtEl>
                                        <p:attrNameLst>
                                          <p:attrName>ppt_x</p:attrName>
                                        </p:attrNameLst>
                                      </p:cBhvr>
                                      <p:tavLst>
                                        <p:tav tm="0">
                                          <p:val>
                                            <p:strVal val="#ppt_x"/>
                                          </p:val>
                                        </p:tav>
                                        <p:tav tm="100000">
                                          <p:val>
                                            <p:strVal val="#ppt_x"/>
                                          </p:val>
                                        </p:tav>
                                      </p:tavLst>
                                    </p:anim>
                                    <p:anim calcmode="lin" valueType="num">
                                      <p:cBhvr>
                                        <p:cTn id="61" dur="1000" fill="hold"/>
                                        <p:tgtEl>
                                          <p:spTgt spid="9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fade">
                                      <p:cBhvr>
                                        <p:cTn id="64" dur="1000"/>
                                        <p:tgtEl>
                                          <p:spTgt spid="81"/>
                                        </p:tgtEl>
                                      </p:cBhvr>
                                    </p:animEffect>
                                    <p:anim calcmode="lin" valueType="num">
                                      <p:cBhvr>
                                        <p:cTn id="65" dur="1000" fill="hold"/>
                                        <p:tgtEl>
                                          <p:spTgt spid="81"/>
                                        </p:tgtEl>
                                        <p:attrNameLst>
                                          <p:attrName>ppt_x</p:attrName>
                                        </p:attrNameLst>
                                      </p:cBhvr>
                                      <p:tavLst>
                                        <p:tav tm="0">
                                          <p:val>
                                            <p:strVal val="#ppt_x"/>
                                          </p:val>
                                        </p:tav>
                                        <p:tav tm="100000">
                                          <p:val>
                                            <p:strVal val="#ppt_x"/>
                                          </p:val>
                                        </p:tav>
                                      </p:tavLst>
                                    </p:anim>
                                    <p:anim calcmode="lin" valueType="num">
                                      <p:cBhvr>
                                        <p:cTn id="66" dur="1000" fill="hold"/>
                                        <p:tgtEl>
                                          <p:spTgt spid="81"/>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fade">
                                      <p:cBhvr>
                                        <p:cTn id="74" dur="1000"/>
                                        <p:tgtEl>
                                          <p:spTgt spid="97"/>
                                        </p:tgtEl>
                                      </p:cBhvr>
                                    </p:animEffect>
                                    <p:anim calcmode="lin" valueType="num">
                                      <p:cBhvr>
                                        <p:cTn id="75" dur="1000" fill="hold"/>
                                        <p:tgtEl>
                                          <p:spTgt spid="97"/>
                                        </p:tgtEl>
                                        <p:attrNameLst>
                                          <p:attrName>ppt_x</p:attrName>
                                        </p:attrNameLst>
                                      </p:cBhvr>
                                      <p:tavLst>
                                        <p:tav tm="0">
                                          <p:val>
                                            <p:strVal val="#ppt_x"/>
                                          </p:val>
                                        </p:tav>
                                        <p:tav tm="100000">
                                          <p:val>
                                            <p:strVal val="#ppt_x"/>
                                          </p:val>
                                        </p:tav>
                                      </p:tavLst>
                                    </p:anim>
                                    <p:anim calcmode="lin" valueType="num">
                                      <p:cBhvr>
                                        <p:cTn id="76" dur="1000" fill="hold"/>
                                        <p:tgtEl>
                                          <p:spTgt spid="9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fade">
                                      <p:cBhvr>
                                        <p:cTn id="79" dur="1000"/>
                                        <p:tgtEl>
                                          <p:spTgt spid="99"/>
                                        </p:tgtEl>
                                      </p:cBhvr>
                                    </p:animEffect>
                                    <p:anim calcmode="lin" valueType="num">
                                      <p:cBhvr>
                                        <p:cTn id="80" dur="1000" fill="hold"/>
                                        <p:tgtEl>
                                          <p:spTgt spid="99"/>
                                        </p:tgtEl>
                                        <p:attrNameLst>
                                          <p:attrName>ppt_x</p:attrName>
                                        </p:attrNameLst>
                                      </p:cBhvr>
                                      <p:tavLst>
                                        <p:tav tm="0">
                                          <p:val>
                                            <p:strVal val="#ppt_x"/>
                                          </p:val>
                                        </p:tav>
                                        <p:tav tm="100000">
                                          <p:val>
                                            <p:strVal val="#ppt_x"/>
                                          </p:val>
                                        </p:tav>
                                      </p:tavLst>
                                    </p:anim>
                                    <p:anim calcmode="lin" valueType="num">
                                      <p:cBhvr>
                                        <p:cTn id="81" dur="1000" fill="hold"/>
                                        <p:tgtEl>
                                          <p:spTgt spid="9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1000"/>
                                        <p:tgtEl>
                                          <p:spTgt spid="94"/>
                                        </p:tgtEl>
                                      </p:cBhvr>
                                    </p:animEffect>
                                    <p:anim calcmode="lin" valueType="num">
                                      <p:cBhvr>
                                        <p:cTn id="85" dur="1000" fill="hold"/>
                                        <p:tgtEl>
                                          <p:spTgt spid="94"/>
                                        </p:tgtEl>
                                        <p:attrNameLst>
                                          <p:attrName>ppt_x</p:attrName>
                                        </p:attrNameLst>
                                      </p:cBhvr>
                                      <p:tavLst>
                                        <p:tav tm="0">
                                          <p:val>
                                            <p:strVal val="#ppt_x"/>
                                          </p:val>
                                        </p:tav>
                                        <p:tav tm="100000">
                                          <p:val>
                                            <p:strVal val="#ppt_x"/>
                                          </p:val>
                                        </p:tav>
                                      </p:tavLst>
                                    </p:anim>
                                    <p:anim calcmode="lin" valueType="num">
                                      <p:cBhvr>
                                        <p:cTn id="86"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1000"/>
                                        <p:tgtEl>
                                          <p:spTgt spid="82"/>
                                        </p:tgtEl>
                                      </p:cBhvr>
                                    </p:animEffect>
                                    <p:anim calcmode="lin" valueType="num">
                                      <p:cBhvr>
                                        <p:cTn id="97" dur="1000" fill="hold"/>
                                        <p:tgtEl>
                                          <p:spTgt spid="82"/>
                                        </p:tgtEl>
                                        <p:attrNameLst>
                                          <p:attrName>ppt_x</p:attrName>
                                        </p:attrNameLst>
                                      </p:cBhvr>
                                      <p:tavLst>
                                        <p:tav tm="0">
                                          <p:val>
                                            <p:strVal val="#ppt_x"/>
                                          </p:val>
                                        </p:tav>
                                        <p:tav tm="100000">
                                          <p:val>
                                            <p:strVal val="#ppt_x"/>
                                          </p:val>
                                        </p:tav>
                                      </p:tavLst>
                                    </p:anim>
                                    <p:anim calcmode="lin" valueType="num">
                                      <p:cBhvr>
                                        <p:cTn id="98" dur="1000" fill="hold"/>
                                        <p:tgtEl>
                                          <p:spTgt spid="8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1000"/>
                                        <p:tgtEl>
                                          <p:spTgt spid="78"/>
                                        </p:tgtEl>
                                      </p:cBhvr>
                                    </p:animEffect>
                                    <p:anim calcmode="lin" valueType="num">
                                      <p:cBhvr>
                                        <p:cTn id="102" dur="1000" fill="hold"/>
                                        <p:tgtEl>
                                          <p:spTgt spid="78"/>
                                        </p:tgtEl>
                                        <p:attrNameLst>
                                          <p:attrName>ppt_x</p:attrName>
                                        </p:attrNameLst>
                                      </p:cBhvr>
                                      <p:tavLst>
                                        <p:tav tm="0">
                                          <p:val>
                                            <p:strVal val="#ppt_x"/>
                                          </p:val>
                                        </p:tav>
                                        <p:tav tm="100000">
                                          <p:val>
                                            <p:strVal val="#ppt_x"/>
                                          </p:val>
                                        </p:tav>
                                      </p:tavLst>
                                    </p:anim>
                                    <p:anim calcmode="lin" valueType="num">
                                      <p:cBhvr>
                                        <p:cTn id="103"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1000"/>
                                        <p:tgtEl>
                                          <p:spTgt spid="54"/>
                                        </p:tgtEl>
                                      </p:cBhvr>
                                    </p:animEffect>
                                    <p:anim calcmode="lin" valueType="num">
                                      <p:cBhvr>
                                        <p:cTn id="109" dur="1000" fill="hold"/>
                                        <p:tgtEl>
                                          <p:spTgt spid="54"/>
                                        </p:tgtEl>
                                        <p:attrNameLst>
                                          <p:attrName>ppt_x</p:attrName>
                                        </p:attrNameLst>
                                      </p:cBhvr>
                                      <p:tavLst>
                                        <p:tav tm="0">
                                          <p:val>
                                            <p:strVal val="#ppt_x"/>
                                          </p:val>
                                        </p:tav>
                                        <p:tav tm="100000">
                                          <p:val>
                                            <p:strVal val="#ppt_x"/>
                                          </p:val>
                                        </p:tav>
                                      </p:tavLst>
                                    </p:anim>
                                    <p:anim calcmode="lin" valueType="num">
                                      <p:cBhvr>
                                        <p:cTn id="11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1000"/>
                                        <p:tgtEl>
                                          <p:spTgt spid="48"/>
                                        </p:tgtEl>
                                      </p:cBhvr>
                                    </p:animEffect>
                                    <p:anim calcmode="lin" valueType="num">
                                      <p:cBhvr>
                                        <p:cTn id="116" dur="1000" fill="hold"/>
                                        <p:tgtEl>
                                          <p:spTgt spid="48"/>
                                        </p:tgtEl>
                                        <p:attrNameLst>
                                          <p:attrName>ppt_x</p:attrName>
                                        </p:attrNameLst>
                                      </p:cBhvr>
                                      <p:tavLst>
                                        <p:tav tm="0">
                                          <p:val>
                                            <p:strVal val="#ppt_x"/>
                                          </p:val>
                                        </p:tav>
                                        <p:tav tm="100000">
                                          <p:val>
                                            <p:strVal val="#ppt_x"/>
                                          </p:val>
                                        </p:tav>
                                      </p:tavLst>
                                    </p:anim>
                                    <p:anim calcmode="lin" valueType="num">
                                      <p:cBhvr>
                                        <p:cTn id="117" dur="1000" fill="hold"/>
                                        <p:tgtEl>
                                          <p:spTgt spid="4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1000"/>
                                        <p:tgtEl>
                                          <p:spTgt spid="35"/>
                                        </p:tgtEl>
                                      </p:cBhvr>
                                    </p:animEffect>
                                    <p:anim calcmode="lin" valueType="num">
                                      <p:cBhvr>
                                        <p:cTn id="121" dur="1000" fill="hold"/>
                                        <p:tgtEl>
                                          <p:spTgt spid="35"/>
                                        </p:tgtEl>
                                        <p:attrNameLst>
                                          <p:attrName>ppt_x</p:attrName>
                                        </p:attrNameLst>
                                      </p:cBhvr>
                                      <p:tavLst>
                                        <p:tav tm="0">
                                          <p:val>
                                            <p:strVal val="#ppt_x"/>
                                          </p:val>
                                        </p:tav>
                                        <p:tav tm="100000">
                                          <p:val>
                                            <p:strVal val="#ppt_x"/>
                                          </p:val>
                                        </p:tav>
                                      </p:tavLst>
                                    </p:anim>
                                    <p:anim calcmode="lin" valueType="num">
                                      <p:cBhvr>
                                        <p:cTn id="122" dur="1000" fill="hold"/>
                                        <p:tgtEl>
                                          <p:spTgt spid="35"/>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96"/>
                                        </p:tgtEl>
                                        <p:attrNameLst>
                                          <p:attrName>style.visibility</p:attrName>
                                        </p:attrNameLst>
                                      </p:cBhvr>
                                      <p:to>
                                        <p:strVal val="visible"/>
                                      </p:to>
                                    </p:set>
                                    <p:animEffect transition="in" filter="fade">
                                      <p:cBhvr>
                                        <p:cTn id="125" dur="1000"/>
                                        <p:tgtEl>
                                          <p:spTgt spid="96"/>
                                        </p:tgtEl>
                                      </p:cBhvr>
                                    </p:animEffect>
                                    <p:anim calcmode="lin" valueType="num">
                                      <p:cBhvr>
                                        <p:cTn id="126" dur="1000" fill="hold"/>
                                        <p:tgtEl>
                                          <p:spTgt spid="96"/>
                                        </p:tgtEl>
                                        <p:attrNameLst>
                                          <p:attrName>ppt_x</p:attrName>
                                        </p:attrNameLst>
                                      </p:cBhvr>
                                      <p:tavLst>
                                        <p:tav tm="0">
                                          <p:val>
                                            <p:strVal val="#ppt_x"/>
                                          </p:val>
                                        </p:tav>
                                        <p:tav tm="100000">
                                          <p:val>
                                            <p:strVal val="#ppt_x"/>
                                          </p:val>
                                        </p:tav>
                                      </p:tavLst>
                                    </p:anim>
                                    <p:anim calcmode="lin" valueType="num">
                                      <p:cBhvr>
                                        <p:cTn id="127"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fade">
                                      <p:cBhvr>
                                        <p:cTn id="132" dur="1000"/>
                                        <p:tgtEl>
                                          <p:spTgt spid="55"/>
                                        </p:tgtEl>
                                      </p:cBhvr>
                                    </p:animEffect>
                                    <p:anim calcmode="lin" valueType="num">
                                      <p:cBhvr>
                                        <p:cTn id="133" dur="1000" fill="hold"/>
                                        <p:tgtEl>
                                          <p:spTgt spid="55"/>
                                        </p:tgtEl>
                                        <p:attrNameLst>
                                          <p:attrName>ppt_x</p:attrName>
                                        </p:attrNameLst>
                                      </p:cBhvr>
                                      <p:tavLst>
                                        <p:tav tm="0">
                                          <p:val>
                                            <p:strVal val="#ppt_x"/>
                                          </p:val>
                                        </p:tav>
                                        <p:tav tm="100000">
                                          <p:val>
                                            <p:strVal val="#ppt_x"/>
                                          </p:val>
                                        </p:tav>
                                      </p:tavLst>
                                    </p:anim>
                                    <p:anim calcmode="lin" valueType="num">
                                      <p:cBhvr>
                                        <p:cTn id="13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fade">
                                      <p:cBhvr>
                                        <p:cTn id="139" dur="1000"/>
                                        <p:tgtEl>
                                          <p:spTgt spid="49"/>
                                        </p:tgtEl>
                                      </p:cBhvr>
                                    </p:animEffect>
                                    <p:anim calcmode="lin" valueType="num">
                                      <p:cBhvr>
                                        <p:cTn id="140" dur="1000" fill="hold"/>
                                        <p:tgtEl>
                                          <p:spTgt spid="49"/>
                                        </p:tgtEl>
                                        <p:attrNameLst>
                                          <p:attrName>ppt_x</p:attrName>
                                        </p:attrNameLst>
                                      </p:cBhvr>
                                      <p:tavLst>
                                        <p:tav tm="0">
                                          <p:val>
                                            <p:strVal val="#ppt_x"/>
                                          </p:val>
                                        </p:tav>
                                        <p:tav tm="100000">
                                          <p:val>
                                            <p:strVal val="#ppt_x"/>
                                          </p:val>
                                        </p:tav>
                                      </p:tavLst>
                                    </p:anim>
                                    <p:anim calcmode="lin" valueType="num">
                                      <p:cBhvr>
                                        <p:cTn id="141" dur="1000" fill="hold"/>
                                        <p:tgtEl>
                                          <p:spTgt spid="49"/>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36"/>
                                        </p:tgtEl>
                                        <p:attrNameLst>
                                          <p:attrName>style.visibility</p:attrName>
                                        </p:attrNameLst>
                                      </p:cBhvr>
                                      <p:to>
                                        <p:strVal val="visible"/>
                                      </p:to>
                                    </p:set>
                                    <p:animEffect transition="in" filter="fade">
                                      <p:cBhvr>
                                        <p:cTn id="144" dur="1000"/>
                                        <p:tgtEl>
                                          <p:spTgt spid="36"/>
                                        </p:tgtEl>
                                      </p:cBhvr>
                                    </p:animEffect>
                                    <p:anim calcmode="lin" valueType="num">
                                      <p:cBhvr>
                                        <p:cTn id="145" dur="1000" fill="hold"/>
                                        <p:tgtEl>
                                          <p:spTgt spid="36"/>
                                        </p:tgtEl>
                                        <p:attrNameLst>
                                          <p:attrName>ppt_x</p:attrName>
                                        </p:attrNameLst>
                                      </p:cBhvr>
                                      <p:tavLst>
                                        <p:tav tm="0">
                                          <p:val>
                                            <p:strVal val="#ppt_x"/>
                                          </p:val>
                                        </p:tav>
                                        <p:tav tm="100000">
                                          <p:val>
                                            <p:strVal val="#ppt_x"/>
                                          </p:val>
                                        </p:tav>
                                      </p:tavLst>
                                    </p:anim>
                                    <p:anim calcmode="lin" valueType="num">
                                      <p:cBhvr>
                                        <p:cTn id="146" dur="1000" fill="hold"/>
                                        <p:tgtEl>
                                          <p:spTgt spid="36"/>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98"/>
                                        </p:tgtEl>
                                        <p:attrNameLst>
                                          <p:attrName>style.visibility</p:attrName>
                                        </p:attrNameLst>
                                      </p:cBhvr>
                                      <p:to>
                                        <p:strVal val="visible"/>
                                      </p:to>
                                    </p:set>
                                    <p:animEffect transition="in" filter="fade">
                                      <p:cBhvr>
                                        <p:cTn id="149" dur="1000"/>
                                        <p:tgtEl>
                                          <p:spTgt spid="98"/>
                                        </p:tgtEl>
                                      </p:cBhvr>
                                    </p:animEffect>
                                    <p:anim calcmode="lin" valueType="num">
                                      <p:cBhvr>
                                        <p:cTn id="150" dur="1000" fill="hold"/>
                                        <p:tgtEl>
                                          <p:spTgt spid="98"/>
                                        </p:tgtEl>
                                        <p:attrNameLst>
                                          <p:attrName>ppt_x</p:attrName>
                                        </p:attrNameLst>
                                      </p:cBhvr>
                                      <p:tavLst>
                                        <p:tav tm="0">
                                          <p:val>
                                            <p:strVal val="#ppt_x"/>
                                          </p:val>
                                        </p:tav>
                                        <p:tav tm="100000">
                                          <p:val>
                                            <p:strVal val="#ppt_x"/>
                                          </p:val>
                                        </p:tav>
                                      </p:tavLst>
                                    </p:anim>
                                    <p:anim calcmode="lin" valueType="num">
                                      <p:cBhvr>
                                        <p:cTn id="15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56"/>
                                        </p:tgtEl>
                                        <p:attrNameLst>
                                          <p:attrName>style.visibility</p:attrName>
                                        </p:attrNameLst>
                                      </p:cBhvr>
                                      <p:to>
                                        <p:strVal val="visible"/>
                                      </p:to>
                                    </p:set>
                                    <p:animEffect transition="in" filter="fade">
                                      <p:cBhvr>
                                        <p:cTn id="156" dur="1000"/>
                                        <p:tgtEl>
                                          <p:spTgt spid="56"/>
                                        </p:tgtEl>
                                      </p:cBhvr>
                                    </p:animEffect>
                                    <p:anim calcmode="lin" valueType="num">
                                      <p:cBhvr>
                                        <p:cTn id="157" dur="1000" fill="hold"/>
                                        <p:tgtEl>
                                          <p:spTgt spid="56"/>
                                        </p:tgtEl>
                                        <p:attrNameLst>
                                          <p:attrName>ppt_x</p:attrName>
                                        </p:attrNameLst>
                                      </p:cBhvr>
                                      <p:tavLst>
                                        <p:tav tm="0">
                                          <p:val>
                                            <p:strVal val="#ppt_x"/>
                                          </p:val>
                                        </p:tav>
                                        <p:tav tm="100000">
                                          <p:val>
                                            <p:strVal val="#ppt_x"/>
                                          </p:val>
                                        </p:tav>
                                      </p:tavLst>
                                    </p:anim>
                                    <p:anim calcmode="lin" valueType="num">
                                      <p:cBhvr>
                                        <p:cTn id="15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50"/>
                                        </p:tgtEl>
                                        <p:attrNameLst>
                                          <p:attrName>style.visibility</p:attrName>
                                        </p:attrNameLst>
                                      </p:cBhvr>
                                      <p:to>
                                        <p:strVal val="visible"/>
                                      </p:to>
                                    </p:set>
                                    <p:animEffect transition="in" filter="fade">
                                      <p:cBhvr>
                                        <p:cTn id="163" dur="1000"/>
                                        <p:tgtEl>
                                          <p:spTgt spid="50"/>
                                        </p:tgtEl>
                                      </p:cBhvr>
                                    </p:animEffect>
                                    <p:anim calcmode="lin" valueType="num">
                                      <p:cBhvr>
                                        <p:cTn id="164" dur="1000" fill="hold"/>
                                        <p:tgtEl>
                                          <p:spTgt spid="50"/>
                                        </p:tgtEl>
                                        <p:attrNameLst>
                                          <p:attrName>ppt_x</p:attrName>
                                        </p:attrNameLst>
                                      </p:cBhvr>
                                      <p:tavLst>
                                        <p:tav tm="0">
                                          <p:val>
                                            <p:strVal val="#ppt_x"/>
                                          </p:val>
                                        </p:tav>
                                        <p:tav tm="100000">
                                          <p:val>
                                            <p:strVal val="#ppt_x"/>
                                          </p:val>
                                        </p:tav>
                                      </p:tavLst>
                                    </p:anim>
                                    <p:anim calcmode="lin" valueType="num">
                                      <p:cBhvr>
                                        <p:cTn id="165" dur="1000" fill="hold"/>
                                        <p:tgtEl>
                                          <p:spTgt spid="50"/>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fade">
                                      <p:cBhvr>
                                        <p:cTn id="168" dur="1000"/>
                                        <p:tgtEl>
                                          <p:spTgt spid="37"/>
                                        </p:tgtEl>
                                      </p:cBhvr>
                                    </p:animEffect>
                                    <p:anim calcmode="lin" valueType="num">
                                      <p:cBhvr>
                                        <p:cTn id="169" dur="1000" fill="hold"/>
                                        <p:tgtEl>
                                          <p:spTgt spid="37"/>
                                        </p:tgtEl>
                                        <p:attrNameLst>
                                          <p:attrName>ppt_x</p:attrName>
                                        </p:attrNameLst>
                                      </p:cBhvr>
                                      <p:tavLst>
                                        <p:tav tm="0">
                                          <p:val>
                                            <p:strVal val="#ppt_x"/>
                                          </p:val>
                                        </p:tav>
                                        <p:tav tm="100000">
                                          <p:val>
                                            <p:strVal val="#ppt_x"/>
                                          </p:val>
                                        </p:tav>
                                      </p:tavLst>
                                    </p:anim>
                                    <p:anim calcmode="lin" valueType="num">
                                      <p:cBhvr>
                                        <p:cTn id="170" dur="1000" fill="hold"/>
                                        <p:tgtEl>
                                          <p:spTgt spid="37"/>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0"/>
                                  </p:stCondLst>
                                  <p:childTnLst>
                                    <p:set>
                                      <p:cBhvr>
                                        <p:cTn id="172" dur="1" fill="hold">
                                          <p:stCondLst>
                                            <p:cond delay="0"/>
                                          </p:stCondLst>
                                        </p:cTn>
                                        <p:tgtEl>
                                          <p:spTgt spid="100"/>
                                        </p:tgtEl>
                                        <p:attrNameLst>
                                          <p:attrName>style.visibility</p:attrName>
                                        </p:attrNameLst>
                                      </p:cBhvr>
                                      <p:to>
                                        <p:strVal val="visible"/>
                                      </p:to>
                                    </p:set>
                                    <p:animEffect transition="in" filter="fade">
                                      <p:cBhvr>
                                        <p:cTn id="173" dur="1000"/>
                                        <p:tgtEl>
                                          <p:spTgt spid="100"/>
                                        </p:tgtEl>
                                      </p:cBhvr>
                                    </p:animEffect>
                                    <p:anim calcmode="lin" valueType="num">
                                      <p:cBhvr>
                                        <p:cTn id="174" dur="1000" fill="hold"/>
                                        <p:tgtEl>
                                          <p:spTgt spid="100"/>
                                        </p:tgtEl>
                                        <p:attrNameLst>
                                          <p:attrName>ppt_x</p:attrName>
                                        </p:attrNameLst>
                                      </p:cBhvr>
                                      <p:tavLst>
                                        <p:tav tm="0">
                                          <p:val>
                                            <p:strVal val="#ppt_x"/>
                                          </p:val>
                                        </p:tav>
                                        <p:tav tm="100000">
                                          <p:val>
                                            <p:strVal val="#ppt_x"/>
                                          </p:val>
                                        </p:tav>
                                      </p:tavLst>
                                    </p:anim>
                                    <p:anim calcmode="lin" valueType="num">
                                      <p:cBhvr>
                                        <p:cTn id="175"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fade">
                                      <p:cBhvr>
                                        <p:cTn id="180" dur="1000"/>
                                        <p:tgtEl>
                                          <p:spTgt spid="58"/>
                                        </p:tgtEl>
                                      </p:cBhvr>
                                    </p:animEffect>
                                    <p:anim calcmode="lin" valueType="num">
                                      <p:cBhvr>
                                        <p:cTn id="181" dur="1000" fill="hold"/>
                                        <p:tgtEl>
                                          <p:spTgt spid="58"/>
                                        </p:tgtEl>
                                        <p:attrNameLst>
                                          <p:attrName>ppt_x</p:attrName>
                                        </p:attrNameLst>
                                      </p:cBhvr>
                                      <p:tavLst>
                                        <p:tav tm="0">
                                          <p:val>
                                            <p:strVal val="#ppt_x"/>
                                          </p:val>
                                        </p:tav>
                                        <p:tav tm="100000">
                                          <p:val>
                                            <p:strVal val="#ppt_x"/>
                                          </p:val>
                                        </p:tav>
                                      </p:tavLst>
                                    </p:anim>
                                    <p:anim calcmode="lin" valueType="num">
                                      <p:cBhvr>
                                        <p:cTn id="182"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
                                        </p:tgtEl>
                                        <p:attrNameLst>
                                          <p:attrName>style.visibility</p:attrName>
                                        </p:attrNameLst>
                                      </p:cBhvr>
                                      <p:to>
                                        <p:strVal val="visible"/>
                                      </p:to>
                                    </p:set>
                                  </p:childTnLst>
                                </p:cTn>
                              </p:par>
                              <p:par>
                                <p:cTn id="187" presetID="42" presetClass="entr" presetSubtype="0" fill="hold" grpId="0" nodeType="withEffect">
                                  <p:stCondLst>
                                    <p:cond delay="0"/>
                                  </p:stCondLst>
                                  <p:childTnLst>
                                    <p:set>
                                      <p:cBhvr>
                                        <p:cTn id="188" dur="1" fill="hold">
                                          <p:stCondLst>
                                            <p:cond delay="0"/>
                                          </p:stCondLst>
                                        </p:cTn>
                                        <p:tgtEl>
                                          <p:spTgt spid="52"/>
                                        </p:tgtEl>
                                        <p:attrNameLst>
                                          <p:attrName>style.visibility</p:attrName>
                                        </p:attrNameLst>
                                      </p:cBhvr>
                                      <p:to>
                                        <p:strVal val="visible"/>
                                      </p:to>
                                    </p:set>
                                    <p:animEffect transition="in" filter="fade">
                                      <p:cBhvr>
                                        <p:cTn id="189" dur="1000"/>
                                        <p:tgtEl>
                                          <p:spTgt spid="52"/>
                                        </p:tgtEl>
                                      </p:cBhvr>
                                    </p:animEffect>
                                    <p:anim calcmode="lin" valueType="num">
                                      <p:cBhvr>
                                        <p:cTn id="190" dur="1000" fill="hold"/>
                                        <p:tgtEl>
                                          <p:spTgt spid="52"/>
                                        </p:tgtEl>
                                        <p:attrNameLst>
                                          <p:attrName>ppt_x</p:attrName>
                                        </p:attrNameLst>
                                      </p:cBhvr>
                                      <p:tavLst>
                                        <p:tav tm="0">
                                          <p:val>
                                            <p:strVal val="#ppt_x"/>
                                          </p:val>
                                        </p:tav>
                                        <p:tav tm="100000">
                                          <p:val>
                                            <p:strVal val="#ppt_x"/>
                                          </p:val>
                                        </p:tav>
                                      </p:tavLst>
                                    </p:anim>
                                    <p:anim calcmode="lin" valueType="num">
                                      <p:cBhvr>
                                        <p:cTn id="191" dur="1000" fill="hold"/>
                                        <p:tgtEl>
                                          <p:spTgt spid="52"/>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38"/>
                                        </p:tgtEl>
                                        <p:attrNameLst>
                                          <p:attrName>style.visibility</p:attrName>
                                        </p:attrNameLst>
                                      </p:cBhvr>
                                      <p:to>
                                        <p:strVal val="visible"/>
                                      </p:to>
                                    </p:set>
                                    <p:animEffect transition="in" filter="fade">
                                      <p:cBhvr>
                                        <p:cTn id="194" dur="1000"/>
                                        <p:tgtEl>
                                          <p:spTgt spid="38"/>
                                        </p:tgtEl>
                                      </p:cBhvr>
                                    </p:animEffect>
                                    <p:anim calcmode="lin" valueType="num">
                                      <p:cBhvr>
                                        <p:cTn id="195" dur="1000" fill="hold"/>
                                        <p:tgtEl>
                                          <p:spTgt spid="38"/>
                                        </p:tgtEl>
                                        <p:attrNameLst>
                                          <p:attrName>ppt_x</p:attrName>
                                        </p:attrNameLst>
                                      </p:cBhvr>
                                      <p:tavLst>
                                        <p:tav tm="0">
                                          <p:val>
                                            <p:strVal val="#ppt_x"/>
                                          </p:val>
                                        </p:tav>
                                        <p:tav tm="100000">
                                          <p:val>
                                            <p:strVal val="#ppt_x"/>
                                          </p:val>
                                        </p:tav>
                                      </p:tavLst>
                                    </p:anim>
                                    <p:anim calcmode="lin" valueType="num">
                                      <p:cBhvr>
                                        <p:cTn id="196" dur="1000" fill="hold"/>
                                        <p:tgtEl>
                                          <p:spTgt spid="38"/>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57"/>
                                        </p:tgtEl>
                                        <p:attrNameLst>
                                          <p:attrName>style.visibility</p:attrName>
                                        </p:attrNameLst>
                                      </p:cBhvr>
                                      <p:to>
                                        <p:strVal val="visible"/>
                                      </p:to>
                                    </p:set>
                                    <p:animEffect transition="in" filter="fade">
                                      <p:cBhvr>
                                        <p:cTn id="199" dur="1000"/>
                                        <p:tgtEl>
                                          <p:spTgt spid="57"/>
                                        </p:tgtEl>
                                      </p:cBhvr>
                                    </p:animEffect>
                                    <p:anim calcmode="lin" valueType="num">
                                      <p:cBhvr>
                                        <p:cTn id="200" dur="1000" fill="hold"/>
                                        <p:tgtEl>
                                          <p:spTgt spid="57"/>
                                        </p:tgtEl>
                                        <p:attrNameLst>
                                          <p:attrName>ppt_x</p:attrName>
                                        </p:attrNameLst>
                                      </p:cBhvr>
                                      <p:tavLst>
                                        <p:tav tm="0">
                                          <p:val>
                                            <p:strVal val="#ppt_x"/>
                                          </p:val>
                                        </p:tav>
                                        <p:tav tm="100000">
                                          <p:val>
                                            <p:strVal val="#ppt_x"/>
                                          </p:val>
                                        </p:tav>
                                      </p:tavLst>
                                    </p:anim>
                                    <p:anim calcmode="lin" valueType="num">
                                      <p:cBhvr>
                                        <p:cTn id="201" dur="1000" fill="hold"/>
                                        <p:tgtEl>
                                          <p:spTgt spid="57"/>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39"/>
                                        </p:tgtEl>
                                        <p:attrNameLst>
                                          <p:attrName>style.visibility</p:attrName>
                                        </p:attrNameLst>
                                      </p:cBhvr>
                                      <p:to>
                                        <p:strVal val="visible"/>
                                      </p:to>
                                    </p:set>
                                    <p:animEffect transition="in" filter="fade">
                                      <p:cBhvr>
                                        <p:cTn id="204" dur="1000"/>
                                        <p:tgtEl>
                                          <p:spTgt spid="39"/>
                                        </p:tgtEl>
                                      </p:cBhvr>
                                    </p:animEffect>
                                    <p:anim calcmode="lin" valueType="num">
                                      <p:cBhvr>
                                        <p:cTn id="205" dur="1000" fill="hold"/>
                                        <p:tgtEl>
                                          <p:spTgt spid="39"/>
                                        </p:tgtEl>
                                        <p:attrNameLst>
                                          <p:attrName>ppt_x</p:attrName>
                                        </p:attrNameLst>
                                      </p:cBhvr>
                                      <p:tavLst>
                                        <p:tav tm="0">
                                          <p:val>
                                            <p:strVal val="#ppt_x"/>
                                          </p:val>
                                        </p:tav>
                                        <p:tav tm="100000">
                                          <p:val>
                                            <p:strVal val="#ppt_x"/>
                                          </p:val>
                                        </p:tav>
                                      </p:tavLst>
                                    </p:anim>
                                    <p:anim calcmode="lin" valueType="num">
                                      <p:cBhvr>
                                        <p:cTn id="206" dur="1000" fill="hold"/>
                                        <p:tgtEl>
                                          <p:spTgt spid="39"/>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51"/>
                                        </p:tgtEl>
                                        <p:attrNameLst>
                                          <p:attrName>style.visibility</p:attrName>
                                        </p:attrNameLst>
                                      </p:cBhvr>
                                      <p:to>
                                        <p:strVal val="visible"/>
                                      </p:to>
                                    </p:set>
                                    <p:animEffect transition="in" filter="fade">
                                      <p:cBhvr>
                                        <p:cTn id="209" dur="1000"/>
                                        <p:tgtEl>
                                          <p:spTgt spid="51"/>
                                        </p:tgtEl>
                                      </p:cBhvr>
                                    </p:animEffect>
                                    <p:anim calcmode="lin" valueType="num">
                                      <p:cBhvr>
                                        <p:cTn id="210" dur="1000" fill="hold"/>
                                        <p:tgtEl>
                                          <p:spTgt spid="51"/>
                                        </p:tgtEl>
                                        <p:attrNameLst>
                                          <p:attrName>ppt_x</p:attrName>
                                        </p:attrNameLst>
                                      </p:cBhvr>
                                      <p:tavLst>
                                        <p:tav tm="0">
                                          <p:val>
                                            <p:strVal val="#ppt_x"/>
                                          </p:val>
                                        </p:tav>
                                        <p:tav tm="100000">
                                          <p:val>
                                            <p:strVal val="#ppt_x"/>
                                          </p:val>
                                        </p:tav>
                                      </p:tavLst>
                                    </p:anim>
                                    <p:anim calcmode="lin" valueType="num">
                                      <p:cBhvr>
                                        <p:cTn id="211" dur="1000" fill="hold"/>
                                        <p:tgtEl>
                                          <p:spTgt spid="51"/>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59"/>
                                        </p:tgtEl>
                                        <p:attrNameLst>
                                          <p:attrName>style.visibility</p:attrName>
                                        </p:attrNameLst>
                                      </p:cBhvr>
                                      <p:to>
                                        <p:strVal val="visible"/>
                                      </p:to>
                                    </p:set>
                                    <p:animEffect transition="in" filter="fade">
                                      <p:cBhvr>
                                        <p:cTn id="214" dur="1000"/>
                                        <p:tgtEl>
                                          <p:spTgt spid="59"/>
                                        </p:tgtEl>
                                      </p:cBhvr>
                                    </p:animEffect>
                                    <p:anim calcmode="lin" valueType="num">
                                      <p:cBhvr>
                                        <p:cTn id="215" dur="1000" fill="hold"/>
                                        <p:tgtEl>
                                          <p:spTgt spid="59"/>
                                        </p:tgtEl>
                                        <p:attrNameLst>
                                          <p:attrName>ppt_x</p:attrName>
                                        </p:attrNameLst>
                                      </p:cBhvr>
                                      <p:tavLst>
                                        <p:tav tm="0">
                                          <p:val>
                                            <p:strVal val="#ppt_x"/>
                                          </p:val>
                                        </p:tav>
                                        <p:tav tm="100000">
                                          <p:val>
                                            <p:strVal val="#ppt_x"/>
                                          </p:val>
                                        </p:tav>
                                      </p:tavLst>
                                    </p:anim>
                                    <p:anim calcmode="lin" valueType="num">
                                      <p:cBhvr>
                                        <p:cTn id="2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5" grpId="0" animBg="1"/>
      <p:bldP spid="26" grpId="0" animBg="1"/>
      <p:bldP spid="27" grpId="0" animBg="1"/>
      <p:bldP spid="28" grpId="0" animBg="1"/>
      <p:bldP spid="34" grpId="0" animBg="1"/>
      <p:bldP spid="35" grpId="0" animBg="1"/>
      <p:bldP spid="36" grpId="0" animBg="1"/>
      <p:bldP spid="37" grpId="0" animBg="1"/>
      <p:bldP spid="38" grpId="0" animBg="1"/>
      <p:bldP spid="39"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74" grpId="0"/>
      <p:bldP spid="78" grpId="0"/>
      <p:bldP spid="79" grpId="0" animBg="1"/>
      <p:bldP spid="89" grpId="0" animBg="1"/>
      <p:bldP spid="90" grpId="0" animBg="1"/>
      <p:bldP spid="91" grpId="0" animBg="1"/>
      <p:bldP spid="94" grpId="0"/>
      <p:bldP spid="2" grpId="0" animBg="1"/>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kYz7PmgWTkQ/TngGv6HOQFI/AAAAAAAAE3g/19V_fI4IV3E/s1600/WBToasterOve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2694" y="152400"/>
            <a:ext cx="2122534" cy="204018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encrypted-tbn3.gstatic.com/images?q=tbn:ANd9GcQ7MySQd-6n1ciDEn7McFv3Dlmgrn2ijtjhID_zrIOhkRyEBN7n1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863" y="5787322"/>
            <a:ext cx="1365206" cy="10932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670" y="3292197"/>
            <a:ext cx="24765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253612">
            <a:off x="261706" y="5303751"/>
            <a:ext cx="2164449" cy="18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070" y="4104543"/>
            <a:ext cx="609600" cy="140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49" y="4291649"/>
            <a:ext cx="600394" cy="138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15042" y="2863091"/>
            <a:ext cx="552450" cy="52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下矢印 3"/>
          <p:cNvSpPr/>
          <p:nvPr/>
        </p:nvSpPr>
        <p:spPr>
          <a:xfrm>
            <a:off x="6252823" y="1959599"/>
            <a:ext cx="381000" cy="3683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rot="12605587">
            <a:off x="3165645" y="1274502"/>
            <a:ext cx="381000" cy="171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06154" y="3782849"/>
            <a:ext cx="926949" cy="922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6540" y="2455887"/>
            <a:ext cx="1098261" cy="109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10" descr="data:image/jpeg;base64,/9j/4AAQSkZJRgABAQAAAQABAAD/2wCEAAkGBhQSERUUExQWFRQVGBgXGBgYGBcYGBcWFxgVFBcXGBcXHCYeFxkjGRcXHy8gIycpLCwsFx4xNTAqNSYrLCkBCQoKDgwOGg8PFykkHB0pLCwpKSwsLCkpLCwsLCwsLCwpLCwsKikpLCwpLCwsLCkpKSwpKSwsLCwsLCwpLCksKf/AABEIAMIBAwMBIgACEQEDEQH/xAAcAAACAgMBAQAAAAAAAAAAAAADBQQGAAECBwj/xABGEAABAwIDBAgCBwUHAwUBAAABAgMRAAQSITEFQVFhBhMiMnGBkaFSsQcUQmLB0fAjcpKy4SQzc4KiwvEWs9IVY2Sj4kP/xAAaAQADAQEBAQAAAAAAAAAAAAAAAQIDBAUG/8QALREAAgIBAwMBBwQDAAAAAAAAAAECEQMSITEEQVEFFDJhcbHR8BOBkcEiofH/2gAMAwEAAhEDEQA/APFcJ4H0raVU3+quACYjmR+dRnLIDVaR7/KgBeTTrZW0kobgmDJ9KSrUZ3eVdsuJAzTiPiRHpQA9vEfWAjCTEkTGWI5Cd9Du9kdUpbawMaFFJM6FORgjUHWfCt9GNpJQ6ApMtkEKSNYzzH3gTINO+m9v1YYJIU6oOJWlIOgWFNqiMgQtUDgKV0BVLB/q3CncTBz96Zf+ooHDzJPsKUjZ7ijOGJ45VJb2Gd6h5UwOrjbhB7ER4RQk7ZVHaGI+Jj0Bqe1sJG+T7VLa2WgaJHzoAQOPlf2PQGi21s6NEmOeVWe22eVZISVfuiflTFrYi09/q2xxcKZ9MzQBU2bBYE5TmoxmeJ9pqW0UA5lShOZAAHlOftTzaNq2GnIexLKdEoITEpnP92Rpvqt2SsMhYMgYkERmM8szrpHnypATwvthISAMyZzMDSSd8ndFScA40rsXpdIMzEdqJ3HdTbBFMZoAV1Wwqo713uHr+VAG7h+Mhr8qhKt0GSUgzmfGtqMakUB53QTlP4VXBPJ2y6EnKY4E0a2vFqUpRGFCcoyJUo6Z+9L1LzrtLgIOfLLdypDOrKz61xQBhP21TqDogE+Ht4VYSgDfNV9N6GW4SmTvPE8ajWm0VFaQ5Ck6nTPIxO7fpQBY27tClFI3bwMp4SKKECkatjqIxMryOYBke9N7VCghIXmoAA+NABTHGkm1tqQooTu+f6/XBu9bkpMKwk5Sdx8ar4aCHVJdSpShIIO5Q4yaBCtwEnOiKuilGBIgHNR3qPjwHCtvEAn5D+lYhQO6R+vQ0hgTJOu4ewyFHs7IKEqVh5RP4iu02YHaxDLQEGfbKo4SZyNMQzTYDc43/qH+2sqMlB+561lO14EE+qk8a2NlTTJq3J0znhTVjo+4c14WxxWrD7a1JRWxsUcaM3sVHM1a2bW0b77inD90ED131Nb2hZJ0bJ8Uz/MaBFJubHAjE2IIgyNfKmarRZ7Swonjhgbh+FP77bzSmloQ0RiSU7k6gj7OtQWNuqUEnClJgSQkFXM4lznQBBY2atXdQo+Rj10ox2WR3lNp/wAwJ9ETRrx5SoJcUtJ0knLkRuNRHVBIk6UASEMNDvKWv90BI9VSfaiJvEp7jKBzXKz75e1QLS7S5MbtaNPCgZJd2s6oQVkDgnsj0TFRTWwg1stmgDu1dCVpJEicwRqNCPekl1bFT7aDHVqWBOhAkAgnjFN3ewkkyeA3kncKh3jJxBTykpIQhSQn7OZzUNSchJ50AFVZJTc3KgAkdatKUgZJSFHIDdu9KPh5URTsvPEpKSpfWQoQQHAFj9c66NIZGuV4EFXAe+6q8l/crTjwp7tVlSkAJEyc8xoJ/GibK6JpKCp9cTGBIE4uJJkEJ51Lmo8nVg6PLndQX79hEplW7tD3oqNnLUB2Y0MnL21q0t7DSnJspjgMvnBNdK2cpOoIrF9R4R7OP0Rr33fwQjZ6OhQ7SiP3YHzrTfRYpJwrkHcofiKsDVuYrptomsf15Xyby9Mx1Wj6lbX0fe0CcXgR+MV27sVaFRcsLRO9SFJE8ZjI8SDBq67Jsyt1AjVQnwBk+1egqX6V14p61bPI6no443UbPDG1qQQACpB04p8eXP8ARNdPhCcRy4czwFeibe2e2V9xO+YAHDhVQ6RdH7cAKdcU1l2QCCo+CDn5kgc6tyRy+yz7FTu9sBQKZnx/I0mWqpNywAqATgBJBORg+G+oKzJp3ZzOLi6YXEN/yo1qkqyQ2VKGe8mPBO6u7HZZcMkwOP5VaNnIDKcKJA35wSeJI1qkrJbKm/clR7UDdAEVyG+An+I/KrqVgmSBJ35T6xNaU+R/zVaCdRSepPA/wmtVcTdGtU9AaiA3tlwCEkJH3Rh9xma2L2dZnjM1ECK6S3WRROQ6k76koaB30rDRpt0ZYSu7YSrQuIBHKQSPamlbAYM9Hn1CQy4R+6fxoJ2E+0k4mViCYEaiZy9a9guLhINVzpESe2BOFJIA5SSKtxRCkxfs/oegsJLk59owYz3DMfDM86oXSRVu9cpbtysJ0UZxAx8M5jTjVmG2XSn+8ASoaQkggjTSaTMbHbbUVIzUSffcOAokgT33Bs2IQkJSI8pmjhuKklvyrgpNZmgKK2nUTJE5gakb4512UTuod9bKSlLgWAklSctcSQlWfCcQjwPCjka2Fl++UuyG1JRmQFd45QDHia4s2lOJXIk9kmZzA3CMuHrVr6NdCzcN9YpbaTEhClhJMmZz13a0yuejbrQzbOHikSn1GVc8sritlZ73S+lLM7yzUb7d/wA/kr73WuBBWoTHbGBAggkJAUnMpCY4RpoK5+ozqfSm3Ucq6DFcss05H0OH0jpsXa/mQbRgIWlRSFgEGFaGNx5VMeShZmVJJ45j1Tu8q2Wa2G6jUzuXTwjvFV8gQsD9khXgc/Q5+1EYaUFQQoctK76sVIaUobzHDUehoTKaaRkt6KSfMR8qMmxQruqPsfyraXsoIB9v6e1EbS3wI8M/l+VXszGVrz9SRsxAaXiIxADdkRzg/nTG/wCl9uymVqIPwwZPplS1DHBU+f4Gqr01tTANaKTgtjiyYIZW2+UgW3en63FHqE4B8RzV5bk+551UXXFLUSolROZJMk8yTUm1sVuqCUiT+tTV02F0PQiFOwpXD7I/8q0SbPKmv+FZ2J0UcfIyKUHVRyA8Pi8PlrU65+jh1syjA4OQwq9DkfWvQ0JjTdUhp2t4Ukebnw63bjR5M7YLayWhSTzBH9K2k16ntK/aaQS6QBwMEnwG+vMNrbdQtRIaQgZ90EHzgwT5VbyKPJyropzTcePich3lXK1UNt6QDxrSjW6Z5zVOmcGtVyaynYqAdXXUV1FbI5VzmoL6tO81N2W91TqFj7KgfQ0FLZIMCYzOk+m+uVOQJOQpgeu26FPJxhxOQz1keNR9lrFw31jTiVJkjRQMjWQRVF2Z0qDcJcUMChEjeDlu3RvFeg9HdmMsMf2ZKiCZVKpJVA1JgToKtbkvYqHSXYqELhJLayMRSIU3mTnBgpkg6GOVV15stwVOSN32R8zJp50o2kpdyeyUFICSFQTAzkQYzmkD5xHPPxrNt2UlsERcHcr3oqb4j7IPOlNw3g7aco7w3EbzG41IHjQMn/X5oG0bk9SoDTEFeYCk/JRrGLNZ0SfE1IOzsu0qnQWNdn7NuXLdu4QAUuBUAHMYFqQRnlqmfOiM7buLc540HzH9DV5+j20A2Yyg5gKeH/2qIPvWdICwwUB1UBzFEpJHZwzJTn9obq5ZYY9tj38PrWZLTkSkvz84Ku30tC/71CF8yIV/EmDUlFxbr0Km/wDUPwPzoy+jNu+CpopPNtQMeIGnmKU3HRFxObap8cqzeOa+J62H1TpZ7O4P/X9oYmxnuKSscjn/AAnOo62inIgjxypM4l5rvJI56j1FSbbpGoCCZHA5j0NYv4o9fHNTVwkmidXSa5RtRpcSmDvKTGfIHlFGQylXcWPA5H8velXgu/Ko1NYkSa6NuoapPiMxXBZO78qKYtn3JQVQrtgLTChIoSVKFSJrRbmbWlkdhtpsZJSn8fzrY2mFKAT75CuLtjEI9KUzFJzaKjghLei0NXgTqRFQNqdJAiQgAncrcPKklxd5Zmq5tLacmBTWST2Ry58GHGtU/wCDNr7VUtRUolSjvNLmWFLk7hEndnoPGu7e1xytZwtp7yv9qRvUeFM9sXaGW20BMA9qN+4Z8TmfSujHHfc+Y63q72iCQAAANBXSqiNbRSd1cvXo3V22jwWm2FUoVlLS7WUtQaRsK2PGuMdax1BRzeuFKQpOqT+vKhMXCV9qD/XKUjzPvRxQmWAHBhgbyN2UZjnnSAJZ7MIdTEKKsiCJgn4fXSvW2elFnbspR1mFKE4YIOLsxkUxOIz55xpXmFptEIcCkjEUGRwK47I8AYJ5DnS52xcxdZONU4juMnMkU06E1Y56V9IWbi4StkLMjCZThMiePER6Uo+suHRv1UPwrH5EpQCSuI/EnlFTW2CnvkDhx9KT5GuBa+p0pIKNcsjMTlMcKdWQbbEqgkbzoK5S+R3Rh5nM+mg96r21yccTlrQnQDvaHS0aNieegpM7tZxeqo8KXYxRmlpgyTiyiACDxkkyPQ+VOwo95+itydmN5zDrw90n8ai/SdbKX9WCEqUo9bkkEnINk5DkCa6+iNc7NHJ90f6Wj+NE+kO/LCrR0DFgW5kSQDKUCCRWcjWHJV+izFuStL4f67ElKA0FBaBCitRHKBM5jhrTp1V4w086paXGmXVNDrBKl4XOqKgR2oxQM1ceGa3ZXSZhx5S3Frt1/suqdCUuFOBtTa0KISJQqZ09IFCevg4naXVqJaxoLeZgBd0FSAdJyNJUau73LBdbVLUfWrdxmcsWS0E6xI0PLM0E7MtbnNsoUfumFfw5H1FPnFoW+tsqdcIumOsbcHYQQXFY2sQzQooiJNImEW20EIuHGgwG1u9aW/tJQz1s5J1BjcTrxyppPkIZJQdxbT+Aru+hqh/dq8lfmKVP2D7WqTA3jMe1W1nZr5W39SuOvZcQtY67PD1akoUkmMUysDKN/jXL+2lMudVdMKQuMUtwtJTpij4ZHE1jLBFnq4PWOox8tS+pV7XpAtGUnw1ptb9Ikq7yfMUzFpaXXdKFKO7ur9DCj5UsvugsT1ayDwV+etZPFNcM9bF6x0+TbLHS/wA8fYmtvNr7qhXS2KrFxsq4Z1SSBvTn/WstdvqTkSajU17yPTxyx5FeKaY/dRVc2jcYSadI2shSZxCY00qmbZupVlpUy/yqjV5P0oOTI1/tAqyodls/GMayUtgxO9R3JSN5NSbHZYKetdyb3Des7kp/X5iUHCVJJgRgKEjutJJMz94gGTuiK6IQo+S6zrXOVdweHEpIjDoEoGiEKBCp4ucTupH0pusVyobkAJ/E+5NO9k3IW72e42nET8Sowz4QVfOqrc4lLUsjvKJ9TNbqjxpRbBpcoqCTpJrppJ4J85PyFSkuH4yOSUge9VqQlhm+ECFqv4TWV0UH7/qfyrKWuJXs8xqE1mGtCpFu0pRCQCVEwAMyeQqznAhNBfcAUAZ7SSE4Y7xKYnlrV+2b0NabSF3jgB16sK+cZny9aVdJxbLvbRDCAlCUrxQmJM5HidN9DVciTvgW2GzIAyipa2kp114DX0pltZ6ChKeyDIJGRORIE7pik7yoyH6P40mMS39yULCUpVIkiPhOevqKzZV71gVMSD7HTM676aDPWuE2yUiEgAcqVjBKNKNtW+LCR4U3cpdevEKTG6aYC1m3A1HrTFp2BAgDwFSUsouB2IS8NU6BfNP3uVQZIMKEEbjToVnsX0T5bPI/+Q5/IzQfpX/uWD99f8o/Ku/onVNivlcK922q19Kw/s7P+If5DUSNI8o8xJrYVRLazW4rChJUTuAmrFZdBnQpJuFNsIJE9atKDHJJMmsjqsLadPbwBsLPWpbWhYxJ7Rwz2SsZwZ1Mmnln0ms3AGEtKtW3UvhxRzSlbjYbSRB0gHcAMudQ9o7cdQ4pDDgbaT2UJShlScKcpKlIViUdSZiTAyAJjp6RXP2ltLH3rdn/AGpFT+tFOmztXpfUTipKPPxLH/6Zhs12tu4l90MKUC2QJDlyhWUKMHCmNfnRV7TdtLNLqhL6GWEHrJJ/aPPkhWYM4UjfuFVPbFwUJbvLaWFFS23A2SAFpCVZclJUkwa1szp8sLc+tITcodCEqSrCMm8WEpgYftHdrnIrVSTPOnilCTi+U9y0XlnaOD63dIKErZtyUtyIcd60lUJ1OFKffU0C0QtraFuw2+t22eSlwBfa/ZkLVGYy7mojWhp2za7QQ6ypf1UYmiziiMLbZQEnPCMycpGo1zqbspCFbYbQhQWm2tgjEMwSlvAdObnrTZPzLZcbCQdDHjmKqfS/ozhYcX1aVKAhBETjUQhHPvKFX6lu3k4vq7fx3DZPg3ifP/bFD4FCTi7i6PMto/R8tHdWUq+8PxFJv+lw2cTqsQQCYGkCTmTXrvSFeg4A15v0hUS24BqvsD/MQD7SfKsnCKex2+255R0ylZWm7zroUoZlWFsDuoEEfxSRn+7uNQtrrLiFBoa4QQkTihR0+4D6meFBeUnsttqOGCVnmcJMDceyB4mKjuPHMiQEjMAkDLupMagR7Heau62OZQ1JvwFsFdVZvL3rOAfy/wC5XpSdN9G73pttzsWzDW8jGrx1+aj6VX8FUkmZLJKHDJRvzuEe9c/XVcYoGCthFVpQnlm+50X1cTWVrBzrVFE6peS1JaFOdgWzxcAZBxkd6ICUkwSDu0IkUvSmK9D2LettMoA+EeJ/RNXEzZKsOhbQzeWpxe/MhP5mvPOldqLfa4wjCglJSN0KTu85q73m33CYBwjlr61TOl9mpwB+SVtCc85SDPtnRNp1XYIWrsabZZxNyNRBHln+FJ3s5jkR4U7sbgPMAjeKSRGXwkjyOY9jHlUMpAgn/iug3NEJ3ASeA3eJ3UMNme16DT+v6ypAQX18M/lSi/SZBplf3aUZHXcN9ILm7UoAjIcPzpgHbX5EU1a2ohwBNwmTucTGMePxedIm1zrrUpGetUmKj2f6LmEptHQlYWkvAgiQRLaRBB0OVcfSqP7M1/i/7F1E+h0/2a4HB1s+qFD8Km/SmP7K3/jD/tuVEjSPKKt0bvyttNu3cG1cUsyoN4i4FQEpLiSFogzpri5U2X0AuEYlIctXCnvHEtKhxxKIVHmarPRO3HX9askN24LyyNcLfagcyYA5kU5stmpFk9tILFq+XFuNJSQEFEhPVFB74UcfjvyNSoqSpnRHPPDLVjdP9jh3Y1whONxpIb06wPslE8MRWM+WtQXbtKFFC5bUMoWCn0nIjmDV22TcMqeat2rYOLKPri0rJCGHFNBSG0kgxKlJGYMBQ1Om3dqBx9bTrjgXhUs2rzKH5CQVENlBUlWQMDI5aVk+nj4PQx+s9RF/5U18V9iqWe0MAWnCl5lyC42TEkCAttY7jgGW8GM+NQdo7AGAv2yi4yDCgRDjKvhdR9k8DodxqxXGxdnPhSmiErSCVfVlqQtIGpNu6NBvwxFRtj7LQ2vrGtoInSXG1JV1Z7yHE5pdSfhJ8CNQKLjs2Z5s2PqZa1HTLv3T/tMp7aq9B+iNmX3l/C2E/wASwf8AZVQ6SJaFwrqSCgwezOGY7WGc8MzE7qv30PW/7K4XxWhP8KVK/wB4q48nHP3T0MCl10MV2yPgbec81dW0n2UumQpYyZuX1fAhpvzPWOq/nRWjMEKOkb/aVyFeX9MLspQgJMFSiZ5BJB/mq/befnEeJrzLpY5jeSgfZT6YiST6AGofJotkJLa2kHirIeAzJ8Jj+E1JXbJOBtM9ohJneCRiV6exHDKbbMwJGSpAE/ZAhQ8TOvjxrmxhVzizwtIzJ5CPLU+lC8jlLZREPSy6xXKgNEAJ9pPufak+M13cXBWtSzqpRV6maHNaI53ybKzR22yRNRpo7D8EHgQY8KGCruTywkZEmt1NFslWYOudZXL+qvJtoHCaOz0k+rlIX3DImJw+W8UKOFQNtsBbeXeGYHzFdZgWP/qFpX/92xQndsMkEF1Cgcj5615qMjnlUhpyBFIC79CbsAuMzIQrsnik/r3qbeWicR18iRI1ziqFs+5UhyUqwmPUcKZI264SDIwkxMZg+Z/U0MEWV51KE5kJA/WQpVdXilpPV5cCf1lUJ+VGSSTzqPcuKQjs/wDFICDcAnP7Q/RoYj/Kr2NdobJzkzWjaGZGY3jQ1QEzZig26kqEwRPBSd49Jq2bX6DmCtjMa4P/ABP4Gqvbt4uyntfcVkofuq3/AKyr03ore47dAzlHYOLWUwM/KKYmE+iJspaukqBBC2ZByI7Lw/CmH0oD+yI/xk/yO072C2mHSAJJbmOXWa+tA6bbBcurUIagrStK4JiQErSQCcp7Q1ioZcex5nsJsOsvMBaW1OqZBUogANJcxOROpEJMb4NWrZ9yXXgpDdsm0Z7KVuoaK0NMpEkFQxEhMExpIqiX2y3WVYHUKQrgoEeY4jmKbbJslXNo5bNpC3VPNKTMShPaS4tM/wCTFH2Z4VC8G8kq1F0u7hFxZPXaVrszcvJSFpBU48hH7BsRKSkqMmEkd3fnILLZD2z0ONNNNdccjdthT6kgkE9awZcQCN6ApOhINdf9GA3Nq20bgWjK1rdK3FFKHGYwYEnuEkyCBoTwNRztW7tm3XF2bhuEPLDby/7ptDywltKe1LyQpRgDIYhnGVa/I5wnRi2UFO3Lrbl5eJSvq3krDrKiEKwoGGCyogxC0jvZRMUpc6QPKDQdbaJddS2tpyzUw00Fkgf2gkKxb9+/WM7Pf7dvFXzjLa2ixaLQt5ZPU4sXaTblasY8YAkAzB1S9KtsusALbfxocJCmHFtvoAyO4kFPiActKmTSLjFvgqvSTZot7p1pM4UqITPw7vaK9M+id5r6qpKXUKXjKlBJzEhIEgwR3d4ryjae1l3CytcAkAdkAAACAABkAAAPKnL20jb7NbbS060StLgcPZS4SCUqSsAEdncCd2eZBmFGuS6SPeCmkVq92LhfxPOR4NwwP+3XnHQ76XXWx1b7SnwCVdYFALCZzlJEKzI3jWrvaXiTZN4SSSO1Ig4iSpWW6SSfOqZkiv7ad0FeevftH3XMj2ilIOhwwM/u5AnkCN9XTbl1hxK+FJPoJrz/AGY6Ugq1J/4n1Kh6VCNJOhgsRm6e1h7W4gQmTlkCdP8AkyvU/htbhwCC4cA5DJMeij6VJuWy4vqU74W4eGmXrp5Uk6Q7USohpucDZyjRR0J8uPid9NbkPYQxW4piqxxoxJ72kcSOHlnS8itDI4INdIaJojYG+nAsYGVICC1crSAAchWVN+rnhWVNLwO2Pmy4+rA0gkn4RJjmd3jVj2V0BAINwr/Ik/NX5etPX7+2skYQAk7kIHaPM/mTVT210vddlKT1aeCe9HNWvpFWSZ022DZR2f2bwGQbzB/xBpPOZ8a87etVo4EevtT5xRNAVZSYUc6QCRFxB0+c1MYXMg6HXkdxoj1mBzoAaz4frSgYztnp7Cu8Pccal2iMyFefgfwpdb4T2VGI7quB8fx9acWlyEkB4RGjiRI8+HypACvtglsYk5oO7en8xUQNVdLS5SYGWenwqngdPKoG09haqazP2kT7pnQ8t9WSV02mKrX0KQ8srZSSqQCCc8MGDJ8CNeFJ9n2inlpQgdpSgkA5QSYz4f0r1vZmxE2TYSgYjkSsjvq58BwG4UAwWwNiO25KyslSxCkk4hkZTmND4Tqdas7T6TAV2SdAdCeR3/OmNr1akhUa/rSsftQoEZEeH4UikQb3ZjbyMDqErTwUJ8xwPMZ1ULn6N+pdS/ZLwrQQoNuElJjcFjMDdnPjVswLR3TI+FWY8jqPccqIxtNClYCcK/hJEnmONRyaJtFQvOlAtyE3H1phXAgLT/kWFQseFBHT62UINw5B1C2kqB8RiNXu6s0OJKHEpWk6pUAQfI1Rdv8A0StLlVsvqlfAqVIPge8n/VXP7PDtf8v7myzefovsaZ2vYrS6hTzS0vuF1wOBxBKyAJxAZQAAOFVPph0et2kB23eSoEwUYwuOYIgx4gUm230ZuLRUPNqSNytUK8FjI+GvKlkU1DT3f77/AF3LTT4MAr6Ac6OoctWmVAdhtCcxIyQlJBG8ZV4Xsi16x9pHxuIT/EoD8a+kDW0TPL2PHelvQdNuC42A2rspwpAKV41pSmJ7pCsJy4c5qzNpwthPAU+6U2QeNs1vL2PyZQt30xBApJtEwDORAj0qmzJLdFG6X3MMufeIT6nP2BqvWjZTmASUHCB8SyAI9z4VL6a3OTaeJUs+WQ+ZqHbufVGOtc/vF9xB3EjUjjGZ5Zb6zXBb5A7bvvqzfVJMuuZuKG6d3LgOXjVaaE5jIj/j5Vq4eK1EkkqUZPMmjbJbxKUk6RnpxEZ1olSMW7Yz2GwoqwQc85ziMsjGY9xyqDt2zKHO7hkTAMjgYMfqabWcskgL10JEjmDSjbF71jhPZyyJA1PHnu9KFyAvQuKsVo/LaeOnpl+FVwU92cewn19TTYIn4ayuMY41lIuyURimcyd++fHfXLbMSSDA1gZedGYbnf8AKaiv9knP9eVBmbuVA5gBJ4CofWeVdFVDWZHhTAE4PGhrt6lIBrFInWgCGhwgQc0nXSct44Gm1qFtgFMONryHAnemPsL5b9RNL3Ga6t3lNkxmk95J0VGYmN43EZjdTAsdgwlU9SvArVTKx2TxgbxzTnyNcl0oXiBUFjLATI1zInvj3oFq+273sRjPED+1b5mP7xI+IZjeN9MLsHAOv/bNnuPN5qHDEN/zoEOuibzTl02tSAHU4u0NJwkGSMla16Yl8gwYKNM68i6OY2321BQW2qRjBn7JiecxXrGybpKxhUYO7grw58qAHLDASkBOm7zohTUFSw3kFAifSiNX36mkUHKd3GvO+lNsoXCyZyjCR8MCIP6zmvQhcBQpXtrZYeTl3hpz5UqAqGy+mrzOTn7VA494Dkd/nVy2P0nYuf7tYxb0KyUPLf5V55tDZxSSCIilDtvBkSCMwRqKBpntzrSVJKVAKSciCAQRwIORql7e+iq3elTB6hfDvNn/AC6p8jHKq5s36Rri2IDo65oaz30jiD9oeNeibE6UMXQHVrGI/ZOSvLj5UbMpNrg836P9CLm32jb9a2cAXixp7SDgSpY7W4ykZGDXr0VusoSoJScuRVcHFeJ/9phR/wAzzgSP9LKvWqn0gf73M1Y0v/tLtfBaGh4NNJUf9bi6pm2XcwPOpfBceSnX1qlT6nncmmUgZ71DtHxAKtN5gVSNtbXNw6VqyGiR8KeHjvNWvpHe9YerT3EnOPtK/IVWLjZ07qIkTfYWBE0ZpxSdOM/o1jlioUIoIqzMO7eLUIKsvT5UAmuAKktWknPKmAJpvEfnThvIUNtpIyHjR8HCgDsLrVZFaoAkY+daDlcttGpTdtSAiHWtip52aa5VYGlaCiHQzUpbBFDwCmACK5NHVQLgwCaAAtunFiBgg5EZEEbwaabP24UnM4SdTEoV++2P5kweRpHbOgpjfRFJmgC227oCg4yeqc1wzLbkfCrQ+Gor0vYd+h9sFIg/aRvCt+H8t+7hXhTV040DhPZOqSAUnxScp51K2X0met3AtsgfEnPCocCJ9xmKAR7ziMgYlYeWZH4q+fjUi0QUKxTiSZg/rf41X+jfTBm8RM4XQMwdTzMd4feGfEU8culIHPXcQoaeCh+sqTGM1XoCCU5kbqBaXS1pKiIG6lylz2j2OYkp/wDz55c6Z7OchkZ6zrHHLMGKYC++ZDqZIz4/nxqpbQsSg1dHn90UruWAsQdKAKRcsTS1FwGVgSUpUcvuK4A8Duq0bR2fhP5UkvdmBxJBEjf/AE51L2KQ7t/pLftMPWp69nQ5/tE8wftDxq99HunFpeAFp0Yt6FdlY8jr5V4fdKKmXGlZrbEj76dx8eNILRtQIUOyZgGYg6Tl+sqTlXJSVn0GApu1PWZOLW4tQkEguOrWBlwSUjyqgdJNpjHgSc4z5D8zSVXSa4DYxKC4BAK+1hVE4R6H1FKrO5KjKjK9TOpneRWUcimtjSUXE6cTmaAUVOvDvFRTWlmLRHWwKi3FnlTEigPndVIkgWthRV28VMSiKG/nlx18N9MCGy3vowyouAeFaCaYUAK6yilFaosKH7doIqY1aihNKk1Pt0HMgZaE8CZ/Ks2VR23aDfWnLKKlNxH69a3gzg1JQre2bO6lNzYmrQ4wToajLYnKhMTRUXbaKAs7qstxZ7oqC7swjdWikS0JDbDhXC2IJg00ftT6bqjLYI1FVZJDUTGc1GVTMZbpoP1bEYoAHs69LagUkpIMgjca9J6O/SAlSeruSEn4iOwTzAzSrmIrzFy3g123cblZ86B2fQTTcoBbUFAjLMZ/uq0V4ZHxpeGQFmSpBmSnQTnmpByn868n2R0gdtu4s4Du1HmDkfnzq0WP0l4wEPoTAyBVKgPBQ7aPIkUhlyfvMAEJxAcCfkon51pG1kEbx4g0OwcbeTiZcB+6tQifuuDI+eE+NdLtwFpS4kpxKSDIIkSJg7xE5iqEDfKXBHyIqJdWqUAlRCQKrd19I90lZhyRkYUArNQCjrnEqIHICkW2Omb1yCHCM+CYHoN/jWLnFnV7PKNW1ua2xfI60Oo+yqFc0nP018xzpbffs3JT3clcj+hUF1eWdSE3YWlKTkpIGeo7OhpNWrIa0ypBXrvCImUpzGUCTiyB35EEnjNRbVZxYjr+hQ314iPhTkOfOpDDJjn8qMcFFX5InLU6JP1njXSXqirbI1Fc4q0ogml2ozbkkn0qOtycqMhMZU+BBlu0EOySfKuHnNw1Nc6ZUDDBdYV0HHXJXTAMXKyohWaygRbbNVNmO7WVlRM0JiBkPCtzWVlQMmNjs1GcGv6+1WVlT3GRyMzXFwOwDvnXfW6ymArvx+1HgPnS7aI7R8aysqokMhOp+VANZWVojMEuorlZWUwCWJ1rs6msrKAHPRR9SbhACiATmASAfHjXorlysSkKUEwcgSBpwrKyl3NInllyO0fKhNJHvWVlcnc9R+6iOvfQTWVldMeDzMnvM213hTW21rKyiRCCODtVAeGf64VlZQgAsa1JVWVlUIAnXyP4Vtz8B8q3WUDB0NdZWUwIrmtarKygR//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12" descr="data:image/jpeg;base64,/9j/4AAQSkZJRgABAQAAAQABAAD/2wCEAAkGBhQSERUUExQWFRQVGBgXGBgYGBcYGBcWFxgVFBcXGBcXHCYeFxkjGRcXHy8gIycpLCwsFx4xNTAqNSYrLCkBCQoKDgwOGg8PFykkHB0pLCwpKSwsLCkpLCwsLCwsLCwpLCwsKikpLCwpLCwsLCkpKSwpKSwsLCwsLCwpLCksKf/AABEIAMIBAwMBIgACEQEDEQH/xAAcAAACAgMBAQAAAAAAAAAAAAADBQQGAAECBwj/xABGEAABAwIDBAgCBwUHAwUBAAABAgMRAAQSITEFQVFhBhMiMnGBkaFSsQcUQmLB0fAjcpKy4SQzc4KiwvEWs9IVY2Sj4kP/xAAaAQADAQEBAQAAAAAAAAAAAAAAAQIDBAUG/8QALREAAgIBAwMBBwQDAAAAAAAAAAECEQMSITEEQVEFFDJhcbHR8BOBkcEiofH/2gAMAwEAAhEDEQA/APFcJ4H0raVU3+quACYjmR+dRnLIDVaR7/KgBeTTrZW0kobgmDJ9KSrUZ3eVdsuJAzTiPiRHpQA9vEfWAjCTEkTGWI5Cd9Du9kdUpbawMaFFJM6FORgjUHWfCt9GNpJQ6ApMtkEKSNYzzH3gTINO+m9v1YYJIU6oOJWlIOgWFNqiMgQtUDgKV0BVLB/q3CncTBz96Zf+ooHDzJPsKUjZ7ijOGJ45VJb2Gd6h5UwOrjbhB7ER4RQk7ZVHaGI+Jj0Bqe1sJG+T7VLa2WgaJHzoAQOPlf2PQGi21s6NEmOeVWe22eVZISVfuiflTFrYi09/q2xxcKZ9MzQBU2bBYE5TmoxmeJ9pqW0UA5lShOZAAHlOftTzaNq2GnIexLKdEoITEpnP92Rpvqt2SsMhYMgYkERmM8szrpHnypATwvthISAMyZzMDSSd8ndFScA40rsXpdIMzEdqJ3HdTbBFMZoAV1Wwqo713uHr+VAG7h+Mhr8qhKt0GSUgzmfGtqMakUB53QTlP4VXBPJ2y6EnKY4E0a2vFqUpRGFCcoyJUo6Z+9L1LzrtLgIOfLLdypDOrKz61xQBhP21TqDogE+Ht4VYSgDfNV9N6GW4SmTvPE8ajWm0VFaQ5Ck6nTPIxO7fpQBY27tClFI3bwMp4SKKECkatjqIxMryOYBke9N7VCghIXmoAA+NABTHGkm1tqQooTu+f6/XBu9bkpMKwk5Sdx8ar4aCHVJdSpShIIO5Q4yaBCtwEnOiKuilGBIgHNR3qPjwHCtvEAn5D+lYhQO6R+vQ0hgTJOu4ewyFHs7IKEqVh5RP4iu02YHaxDLQEGfbKo4SZyNMQzTYDc43/qH+2sqMlB+561lO14EE+qk8a2NlTTJq3J0znhTVjo+4c14WxxWrD7a1JRWxsUcaM3sVHM1a2bW0b77inD90ED131Nb2hZJ0bJ8Uz/MaBFJubHAjE2IIgyNfKmarRZ7Swonjhgbh+FP77bzSmloQ0RiSU7k6gj7OtQWNuqUEnClJgSQkFXM4lznQBBY2atXdQo+Rj10ox2WR3lNp/wAwJ9ETRrx5SoJcUtJ0knLkRuNRHVBIk6UASEMNDvKWv90BI9VSfaiJvEp7jKBzXKz75e1QLS7S5MbtaNPCgZJd2s6oQVkDgnsj0TFRTWwg1stmgDu1dCVpJEicwRqNCPekl1bFT7aDHVqWBOhAkAgnjFN3ewkkyeA3kncKh3jJxBTykpIQhSQn7OZzUNSchJ50AFVZJTc3KgAkdatKUgZJSFHIDdu9KPh5URTsvPEpKSpfWQoQQHAFj9c66NIZGuV4EFXAe+6q8l/crTjwp7tVlSkAJEyc8xoJ/GibK6JpKCp9cTGBIE4uJJkEJ51Lmo8nVg6PLndQX79hEplW7tD3oqNnLUB2Y0MnL21q0t7DSnJspjgMvnBNdK2cpOoIrF9R4R7OP0Rr33fwQjZ6OhQ7SiP3YHzrTfRYpJwrkHcofiKsDVuYrptomsf15Xyby9Mx1Wj6lbX0fe0CcXgR+MV27sVaFRcsLRO9SFJE8ZjI8SDBq67Jsyt1AjVQnwBk+1egqX6V14p61bPI6no443UbPDG1qQQACpB04p8eXP8ARNdPhCcRy4czwFeibe2e2V9xO+YAHDhVQ6RdH7cAKdcU1l2QCCo+CDn5kgc6tyRy+yz7FTu9sBQKZnx/I0mWqpNywAqATgBJBORg+G+oKzJp3ZzOLi6YXEN/yo1qkqyQ2VKGe8mPBO6u7HZZcMkwOP5VaNnIDKcKJA35wSeJI1qkrJbKm/clR7UDdAEVyG+An+I/KrqVgmSBJ35T6xNaU+R/zVaCdRSepPA/wmtVcTdGtU9AaiA3tlwCEkJH3Rh9xma2L2dZnjM1ECK6S3WRROQ6k76koaB30rDRpt0ZYSu7YSrQuIBHKQSPamlbAYM9Hn1CQy4R+6fxoJ2E+0k4mViCYEaiZy9a9guLhINVzpESe2BOFJIA5SSKtxRCkxfs/oegsJLk59owYz3DMfDM86oXSRVu9cpbtysJ0UZxAx8M5jTjVmG2XSn+8ASoaQkggjTSaTMbHbbUVIzUSffcOAokgT33Bs2IQkJSI8pmjhuKklvyrgpNZmgKK2nUTJE5gakb4512UTuod9bKSlLgWAklSctcSQlWfCcQjwPCjka2Fl++UuyG1JRmQFd45QDHia4s2lOJXIk9kmZzA3CMuHrVr6NdCzcN9YpbaTEhClhJMmZz13a0yuejbrQzbOHikSn1GVc8sritlZ73S+lLM7yzUb7d/wA/kr73WuBBWoTHbGBAggkJAUnMpCY4RpoK5+ozqfSm3Ucq6DFcss05H0OH0jpsXa/mQbRgIWlRSFgEGFaGNx5VMeShZmVJJ45j1Tu8q2Wa2G6jUzuXTwjvFV8gQsD9khXgc/Q5+1EYaUFQQoctK76sVIaUobzHDUehoTKaaRkt6KSfMR8qMmxQruqPsfyraXsoIB9v6e1EbS3wI8M/l+VXszGVrz9SRsxAaXiIxADdkRzg/nTG/wCl9uymVqIPwwZPplS1DHBU+f4Gqr01tTANaKTgtjiyYIZW2+UgW3en63FHqE4B8RzV5bk+551UXXFLUSolROZJMk8yTUm1sVuqCUiT+tTV02F0PQiFOwpXD7I/8q0SbPKmv+FZ2J0UcfIyKUHVRyA8Pi8PlrU65+jh1syjA4OQwq9DkfWvQ0JjTdUhp2t4Ukebnw63bjR5M7YLayWhSTzBH9K2k16ntK/aaQS6QBwMEnwG+vMNrbdQtRIaQgZ90EHzgwT5VbyKPJyropzTcePich3lXK1UNt6QDxrSjW6Z5zVOmcGtVyaynYqAdXXUV1FbI5VzmoL6tO81N2W91TqFj7KgfQ0FLZIMCYzOk+m+uVOQJOQpgeu26FPJxhxOQz1keNR9lrFw31jTiVJkjRQMjWQRVF2Z0qDcJcUMChEjeDlu3RvFeg9HdmMsMf2ZKiCZVKpJVA1JgToKtbkvYqHSXYqELhJLayMRSIU3mTnBgpkg6GOVV15stwVOSN32R8zJp50o2kpdyeyUFICSFQTAzkQYzmkD5xHPPxrNt2UlsERcHcr3oqb4j7IPOlNw3g7aco7w3EbzG41IHjQMn/X5oG0bk9SoDTEFeYCk/JRrGLNZ0SfE1IOzsu0qnQWNdn7NuXLdu4QAUuBUAHMYFqQRnlqmfOiM7buLc540HzH9DV5+j20A2Yyg5gKeH/2qIPvWdICwwUB1UBzFEpJHZwzJTn9obq5ZYY9tj38PrWZLTkSkvz84Ku30tC/71CF8yIV/EmDUlFxbr0Km/wDUPwPzoy+jNu+CpopPNtQMeIGnmKU3HRFxObap8cqzeOa+J62H1TpZ7O4P/X9oYmxnuKSscjn/AAnOo62inIgjxypM4l5rvJI56j1FSbbpGoCCZHA5j0NYv4o9fHNTVwkmidXSa5RtRpcSmDvKTGfIHlFGQylXcWPA5H8velXgu/Ko1NYkSa6NuoapPiMxXBZO78qKYtn3JQVQrtgLTChIoSVKFSJrRbmbWlkdhtpsZJSn8fzrY2mFKAT75CuLtjEI9KUzFJzaKjghLei0NXgTqRFQNqdJAiQgAncrcPKklxd5Zmq5tLacmBTWST2Ry58GHGtU/wCDNr7VUtRUolSjvNLmWFLk7hEndnoPGu7e1xytZwtp7yv9qRvUeFM9sXaGW20BMA9qN+4Z8TmfSujHHfc+Y63q72iCQAAANBXSqiNbRSd1cvXo3V22jwWm2FUoVlLS7WUtQaRsK2PGuMdax1BRzeuFKQpOqT+vKhMXCV9qD/XKUjzPvRxQmWAHBhgbyN2UZjnnSAJZ7MIdTEKKsiCJgn4fXSvW2elFnbspR1mFKE4YIOLsxkUxOIz55xpXmFptEIcCkjEUGRwK47I8AYJ5DnS52xcxdZONU4juMnMkU06E1Y56V9IWbi4StkLMjCZThMiePER6Uo+suHRv1UPwrH5EpQCSuI/EnlFTW2CnvkDhx9KT5GuBa+p0pIKNcsjMTlMcKdWQbbEqgkbzoK5S+R3Rh5nM+mg96r21yccTlrQnQDvaHS0aNieegpM7tZxeqo8KXYxRmlpgyTiyiACDxkkyPQ+VOwo95+itydmN5zDrw90n8ai/SdbKX9WCEqUo9bkkEnINk5DkCa6+iNc7NHJ90f6Wj+NE+kO/LCrR0DFgW5kSQDKUCCRWcjWHJV+izFuStL4f67ElKA0FBaBCitRHKBM5jhrTp1V4w086paXGmXVNDrBKl4XOqKgR2oxQM1ceGa3ZXSZhx5S3Frt1/suqdCUuFOBtTa0KISJQqZ09IFCevg4naXVqJaxoLeZgBd0FSAdJyNJUau73LBdbVLUfWrdxmcsWS0E6xI0PLM0E7MtbnNsoUfumFfw5H1FPnFoW+tsqdcIumOsbcHYQQXFY2sQzQooiJNImEW20EIuHGgwG1u9aW/tJQz1s5J1BjcTrxyppPkIZJQdxbT+Aru+hqh/dq8lfmKVP2D7WqTA3jMe1W1nZr5W39SuOvZcQtY67PD1akoUkmMUysDKN/jXL+2lMudVdMKQuMUtwtJTpij4ZHE1jLBFnq4PWOox8tS+pV7XpAtGUnw1ptb9Ikq7yfMUzFpaXXdKFKO7ur9DCj5UsvugsT1ayDwV+etZPFNcM9bF6x0+TbLHS/wA8fYmtvNr7qhXS2KrFxsq4Z1SSBvTn/WstdvqTkSajU17yPTxyx5FeKaY/dRVc2jcYSadI2shSZxCY00qmbZupVlpUy/yqjV5P0oOTI1/tAqyodls/GMayUtgxO9R3JSN5NSbHZYKetdyb3Des7kp/X5iUHCVJJgRgKEjutJJMz94gGTuiK6IQo+S6zrXOVdweHEpIjDoEoGiEKBCp4ucTupH0pusVyobkAJ/E+5NO9k3IW72e42nET8Sowz4QVfOqrc4lLUsjvKJ9TNbqjxpRbBpcoqCTpJrppJ4J85PyFSkuH4yOSUge9VqQlhm+ECFqv4TWV0UH7/qfyrKWuJXs8xqE1mGtCpFu0pRCQCVEwAMyeQqznAhNBfcAUAZ7SSE4Y7xKYnlrV+2b0NabSF3jgB16sK+cZny9aVdJxbLvbRDCAlCUrxQmJM5HidN9DVciTvgW2GzIAyipa2kp114DX0pltZ6ChKeyDIJGRORIE7pik7yoyH6P40mMS39yULCUpVIkiPhOevqKzZV71gVMSD7HTM676aDPWuE2yUiEgAcqVjBKNKNtW+LCR4U3cpdevEKTG6aYC1m3A1HrTFp2BAgDwFSUsouB2IS8NU6BfNP3uVQZIMKEEbjToVnsX0T5bPI/+Q5/IzQfpX/uWD99f8o/Ku/onVNivlcK922q19Kw/s7P+If5DUSNI8o8xJrYVRLazW4rChJUTuAmrFZdBnQpJuFNsIJE9atKDHJJMmsjqsLadPbwBsLPWpbWhYxJ7Rwz2SsZwZ1Mmnln0ms3AGEtKtW3UvhxRzSlbjYbSRB0gHcAMudQ9o7cdQ4pDDgbaT2UJShlScKcpKlIViUdSZiTAyAJjp6RXP2ltLH3rdn/AGpFT+tFOmztXpfUTipKPPxLH/6Zhs12tu4l90MKUC2QJDlyhWUKMHCmNfnRV7TdtLNLqhL6GWEHrJJ/aPPkhWYM4UjfuFVPbFwUJbvLaWFFS23A2SAFpCVZclJUkwa1szp8sLc+tITcodCEqSrCMm8WEpgYftHdrnIrVSTPOnilCTi+U9y0XlnaOD63dIKErZtyUtyIcd60lUJ1OFKffU0C0QtraFuw2+t22eSlwBfa/ZkLVGYy7mojWhp2za7QQ6ypf1UYmiziiMLbZQEnPCMycpGo1zqbspCFbYbQhQWm2tgjEMwSlvAdObnrTZPzLZcbCQdDHjmKqfS/ozhYcX1aVKAhBETjUQhHPvKFX6lu3k4vq7fx3DZPg3ifP/bFD4FCTi7i6PMto/R8tHdWUq+8PxFJv+lw2cTqsQQCYGkCTmTXrvSFeg4A15v0hUS24BqvsD/MQD7SfKsnCKex2+255R0ylZWm7zroUoZlWFsDuoEEfxSRn+7uNQtrrLiFBoa4QQkTihR0+4D6meFBeUnsttqOGCVnmcJMDceyB4mKjuPHMiQEjMAkDLupMagR7Heau62OZQ1JvwFsFdVZvL3rOAfy/wC5XpSdN9G73pttzsWzDW8jGrx1+aj6VX8FUkmZLJKHDJRvzuEe9c/XVcYoGCthFVpQnlm+50X1cTWVrBzrVFE6peS1JaFOdgWzxcAZBxkd6ICUkwSDu0IkUvSmK9D2LettMoA+EeJ/RNXEzZKsOhbQzeWpxe/MhP5mvPOldqLfa4wjCglJSN0KTu85q73m33CYBwjlr61TOl9mpwB+SVtCc85SDPtnRNp1XYIWrsabZZxNyNRBHln+FJ3s5jkR4U7sbgPMAjeKSRGXwkjyOY9jHlUMpAgn/iug3NEJ3ASeA3eJ3UMNme16DT+v6ypAQX18M/lSi/SZBplf3aUZHXcN9ILm7UoAjIcPzpgHbX5EU1a2ohwBNwmTucTGMePxedIm1zrrUpGetUmKj2f6LmEptHQlYWkvAgiQRLaRBB0OVcfSqP7M1/i/7F1E+h0/2a4HB1s+qFD8Km/SmP7K3/jD/tuVEjSPKKt0bvyttNu3cG1cUsyoN4i4FQEpLiSFogzpri5U2X0AuEYlIctXCnvHEtKhxxKIVHmarPRO3HX9askN24LyyNcLfagcyYA5kU5stmpFk9tILFq+XFuNJSQEFEhPVFB74UcfjvyNSoqSpnRHPPDLVjdP9jh3Y1whONxpIb06wPslE8MRWM+WtQXbtKFFC5bUMoWCn0nIjmDV22TcMqeat2rYOLKPri0rJCGHFNBSG0kgxKlJGYMBQ1Om3dqBx9bTrjgXhUs2rzKH5CQVENlBUlWQMDI5aVk+nj4PQx+s9RF/5U18V9iqWe0MAWnCl5lyC42TEkCAttY7jgGW8GM+NQdo7AGAv2yi4yDCgRDjKvhdR9k8DodxqxXGxdnPhSmiErSCVfVlqQtIGpNu6NBvwxFRtj7LQ2vrGtoInSXG1JV1Z7yHE5pdSfhJ8CNQKLjs2Z5s2PqZa1HTLv3T/tMp7aq9B+iNmX3l/C2E/wASwf8AZVQ6SJaFwrqSCgwezOGY7WGc8MzE7qv30PW/7K4XxWhP8KVK/wB4q48nHP3T0MCl10MV2yPgbec81dW0n2UumQpYyZuX1fAhpvzPWOq/nRWjMEKOkb/aVyFeX9MLspQgJMFSiZ5BJB/mq/befnEeJrzLpY5jeSgfZT6YiST6AGofJotkJLa2kHirIeAzJ8Jj+E1JXbJOBtM9ohJneCRiV6exHDKbbMwJGSpAE/ZAhQ8TOvjxrmxhVzizwtIzJ5CPLU+lC8jlLZREPSy6xXKgNEAJ9pPufak+M13cXBWtSzqpRV6maHNaI53ybKzR22yRNRpo7D8EHgQY8KGCruTywkZEmt1NFslWYOudZXL+qvJtoHCaOz0k+rlIX3DImJw+W8UKOFQNtsBbeXeGYHzFdZgWP/qFpX/92xQndsMkEF1Cgcj5615qMjnlUhpyBFIC79CbsAuMzIQrsnik/r3qbeWicR18iRI1ziqFs+5UhyUqwmPUcKZI264SDIwkxMZg+Z/U0MEWV51KE5kJA/WQpVdXilpPV5cCf1lUJ+VGSSTzqPcuKQjs/wDFICDcAnP7Q/RoYj/Kr2NdobJzkzWjaGZGY3jQ1QEzZig26kqEwRPBSd49Jq2bX6DmCtjMa4P/ABP4Gqvbt4uyntfcVkofuq3/AKyr03ore47dAzlHYOLWUwM/KKYmE+iJspaukqBBC2ZByI7Lw/CmH0oD+yI/xk/yO072C2mHSAJJbmOXWa+tA6bbBcurUIagrStK4JiQErSQCcp7Q1ioZcex5nsJsOsvMBaW1OqZBUogANJcxOROpEJMb4NWrZ9yXXgpDdsm0Z7KVuoaK0NMpEkFQxEhMExpIqiX2y3WVYHUKQrgoEeY4jmKbbJslXNo5bNpC3VPNKTMShPaS4tM/wCTFH2Z4VC8G8kq1F0u7hFxZPXaVrszcvJSFpBU48hH7BsRKSkqMmEkd3fnILLZD2z0ONNNNdccjdthT6kgkE9awZcQCN6ApOhINdf9GA3Nq20bgWjK1rdK3FFKHGYwYEnuEkyCBoTwNRztW7tm3XF2bhuEPLDby/7ptDywltKe1LyQpRgDIYhnGVa/I5wnRi2UFO3Lrbl5eJSvq3krDrKiEKwoGGCyogxC0jvZRMUpc6QPKDQdbaJddS2tpyzUw00Fkgf2gkKxb9+/WM7Pf7dvFXzjLa2ixaLQt5ZPU4sXaTblasY8YAkAzB1S9KtsusALbfxocJCmHFtvoAyO4kFPiActKmTSLjFvgqvSTZot7p1pM4UqITPw7vaK9M+id5r6qpKXUKXjKlBJzEhIEgwR3d4ryjae1l3CytcAkAdkAAACAABkAAAPKnL20jb7NbbS060StLgcPZS4SCUqSsAEdncCd2eZBmFGuS6SPeCmkVq92LhfxPOR4NwwP+3XnHQ76XXWx1b7SnwCVdYFALCZzlJEKzI3jWrvaXiTZN4SSSO1Ig4iSpWW6SSfOqZkiv7ad0FeevftH3XMj2ilIOhwwM/u5AnkCN9XTbl1hxK+FJPoJrz/AGY6Ugq1J/4n1Kh6VCNJOhgsRm6e1h7W4gQmTlkCdP8AkyvU/htbhwCC4cA5DJMeij6VJuWy4vqU74W4eGmXrp5Uk6Q7USohpucDZyjRR0J8uPid9NbkPYQxW4piqxxoxJ72kcSOHlnS8itDI4INdIaJojYG+nAsYGVICC1crSAAchWVN+rnhWVNLwO2Pmy4+rA0gkn4RJjmd3jVj2V0BAINwr/Ik/NX5etPX7+2skYQAk7kIHaPM/mTVT210vddlKT1aeCe9HNWvpFWSZ022DZR2f2bwGQbzB/xBpPOZ8a87etVo4EevtT5xRNAVZSYUc6QCRFxB0+c1MYXMg6HXkdxoj1mBzoAaz4frSgYztnp7Cu8Pccal2iMyFefgfwpdb4T2VGI7quB8fx9acWlyEkB4RGjiRI8+HypACvtglsYk5oO7en8xUQNVdLS5SYGWenwqngdPKoG09haqazP2kT7pnQ8t9WSV02mKrX0KQ8srZSSqQCCc8MGDJ8CNeFJ9n2inlpQgdpSgkA5QSYz4f0r1vZmxE2TYSgYjkSsjvq58BwG4UAwWwNiO25KyslSxCkk4hkZTmND4Tqdas7T6TAV2SdAdCeR3/OmNr1akhUa/rSsftQoEZEeH4UikQb3ZjbyMDqErTwUJ8xwPMZ1ULn6N+pdS/ZLwrQQoNuElJjcFjMDdnPjVswLR3TI+FWY8jqPccqIxtNClYCcK/hJEnmONRyaJtFQvOlAtyE3H1phXAgLT/kWFQseFBHT62UINw5B1C2kqB8RiNXu6s0OJKHEpWk6pUAQfI1Rdv8A0StLlVsvqlfAqVIPge8n/VXP7PDtf8v7myzefovsaZ2vYrS6hTzS0vuF1wOBxBKyAJxAZQAAOFVPph0et2kB23eSoEwUYwuOYIgx4gUm230ZuLRUPNqSNytUK8FjI+GvKlkU1DT3f77/AF3LTT4MAr6Ac6OoctWmVAdhtCcxIyQlJBG8ZV4Xsi16x9pHxuIT/EoD8a+kDW0TPL2PHelvQdNuC42A2rspwpAKV41pSmJ7pCsJy4c5qzNpwthPAU+6U2QeNs1vL2PyZQt30xBApJtEwDORAj0qmzJLdFG6X3MMufeIT6nP2BqvWjZTmASUHCB8SyAI9z4VL6a3OTaeJUs+WQ+ZqHbufVGOtc/vF9xB3EjUjjGZ5Zb6zXBb5A7bvvqzfVJMuuZuKG6d3LgOXjVaaE5jIj/j5Vq4eK1EkkqUZPMmjbJbxKUk6RnpxEZ1olSMW7Yz2GwoqwQc85ziMsjGY9xyqDt2zKHO7hkTAMjgYMfqabWcskgL10JEjmDSjbF71jhPZyyJA1PHnu9KFyAvQuKsVo/LaeOnpl+FVwU92cewn19TTYIn4ayuMY41lIuyURimcyd++fHfXLbMSSDA1gZedGYbnf8AKaiv9knP9eVBmbuVA5gBJ4CofWeVdFVDWZHhTAE4PGhrt6lIBrFInWgCGhwgQc0nXSct44Gm1qFtgFMONryHAnemPsL5b9RNL3Ga6t3lNkxmk95J0VGYmN43EZjdTAsdgwlU9SvArVTKx2TxgbxzTnyNcl0oXiBUFjLATI1zInvj3oFq+273sRjPED+1b5mP7xI+IZjeN9MLsHAOv/bNnuPN5qHDEN/zoEOuibzTl02tSAHU4u0NJwkGSMla16Yl8gwYKNM68i6OY2321BQW2qRjBn7JiecxXrGybpKxhUYO7grw58qAHLDASkBOm7zohTUFSw3kFAifSiNX36mkUHKd3GvO+lNsoXCyZyjCR8MCIP6zmvQhcBQpXtrZYeTl3hpz5UqAqGy+mrzOTn7VA494Dkd/nVy2P0nYuf7tYxb0KyUPLf5V55tDZxSSCIilDtvBkSCMwRqKBpntzrSVJKVAKSciCAQRwIORql7e+iq3elTB6hfDvNn/AC6p8jHKq5s36Rri2IDo65oaz30jiD9oeNeibE6UMXQHVrGI/ZOSvLj5UbMpNrg836P9CLm32jb9a2cAXixp7SDgSpY7W4ykZGDXr0VusoSoJScuRVcHFeJ/9phR/wAzzgSP9LKvWqn0gf73M1Y0v/tLtfBaGh4NNJUf9bi6pm2XcwPOpfBceSnX1qlT6nncmmUgZ71DtHxAKtN5gVSNtbXNw6VqyGiR8KeHjvNWvpHe9YerT3EnOPtK/IVWLjZ07qIkTfYWBE0ZpxSdOM/o1jlioUIoIqzMO7eLUIKsvT5UAmuAKktWknPKmAJpvEfnThvIUNtpIyHjR8HCgDsLrVZFaoAkY+daDlcttGpTdtSAiHWtip52aa5VYGlaCiHQzUpbBFDwCmACK5NHVQLgwCaAAtunFiBgg5EZEEbwaabP24UnM4SdTEoV++2P5kweRpHbOgpjfRFJmgC227oCg4yeqc1wzLbkfCrQ+Gor0vYd+h9sFIg/aRvCt+H8t+7hXhTV040DhPZOqSAUnxScp51K2X0met3AtsgfEnPCocCJ9xmKAR7ziMgYlYeWZH4q+fjUi0QUKxTiSZg/rf41X+jfTBm8RM4XQMwdTzMd4feGfEU8culIHPXcQoaeCh+sqTGM1XoCCU5kbqBaXS1pKiIG6lylz2j2OYkp/wDz55c6Z7OchkZ6zrHHLMGKYC++ZDqZIz4/nxqpbQsSg1dHn90UruWAsQdKAKRcsTS1FwGVgSUpUcvuK4A8Duq0bR2fhP5UkvdmBxJBEjf/AE51L2KQ7t/pLftMPWp69nQ5/tE8wftDxq99HunFpeAFp0Yt6FdlY8jr5V4fdKKmXGlZrbEj76dx8eNILRtQIUOyZgGYg6Tl+sqTlXJSVn0GApu1PWZOLW4tQkEguOrWBlwSUjyqgdJNpjHgSc4z5D8zSVXSa4DYxKC4BAK+1hVE4R6H1FKrO5KjKjK9TOpneRWUcimtjSUXE6cTmaAUVOvDvFRTWlmLRHWwKi3FnlTEigPndVIkgWthRV28VMSiKG/nlx18N9MCGy3vowyouAeFaCaYUAK6yilFaosKH7doIqY1aihNKk1Pt0HMgZaE8CZ/Ks2VR23aDfWnLKKlNxH69a3gzg1JQre2bO6lNzYmrQ4wToajLYnKhMTRUXbaKAs7qstxZ7oqC7swjdWikS0JDbDhXC2IJg00ftT6bqjLYI1FVZJDUTGc1GVTMZbpoP1bEYoAHs69LagUkpIMgjca9J6O/SAlSeruSEn4iOwTzAzSrmIrzFy3g123cblZ86B2fQTTcoBbUFAjLMZ/uq0V4ZHxpeGQFmSpBmSnQTnmpByn868n2R0gdtu4s4Du1HmDkfnzq0WP0l4wEPoTAyBVKgPBQ7aPIkUhlyfvMAEJxAcCfkon51pG1kEbx4g0OwcbeTiZcB+6tQifuuDI+eE+NdLtwFpS4kpxKSDIIkSJg7xE5iqEDfKXBHyIqJdWqUAlRCQKrd19I90lZhyRkYUArNQCjrnEqIHICkW2Omb1yCHCM+CYHoN/jWLnFnV7PKNW1ua2xfI60Oo+yqFc0nP018xzpbffs3JT3clcj+hUF1eWdSE3YWlKTkpIGeo7OhpNWrIa0ypBXrvCImUpzGUCTiyB35EEnjNRbVZxYjr+hQ314iPhTkOfOpDDJjn8qMcFFX5InLU6JP1njXSXqirbI1Fc4q0ogml2ozbkkn0qOtycqMhMZU+BBlu0EOySfKuHnNw1Nc6ZUDDBdYV0HHXJXTAMXKyohWaygRbbNVNmO7WVlRM0JiBkPCtzWVlQMmNjs1GcGv6+1WVlT3GRyMzXFwOwDvnXfW6ymArvx+1HgPnS7aI7R8aysqokMhOp+VANZWVojMEuorlZWUwCWJ1rs6msrKAHPRR9SbhACiATmASAfHjXorlysSkKUEwcgSBpwrKyl3NInllyO0fKhNJHvWVlcnc9R+6iOvfQTWVldMeDzMnvM213hTW21rKyiRCCODtVAeGf64VlZQgAsa1JVWVlUIAnXyP4Vtz8B8q3WUDB0NdZWUwIrmtarKygR//Z"/>
          <p:cNvSpPr>
            <a:spLocks noChangeAspect="1" noChangeArrowheads="1"/>
          </p:cNvSpPr>
          <p:nvPr/>
        </p:nvSpPr>
        <p:spPr bwMode="auto">
          <a:xfrm>
            <a:off x="33730" y="172107"/>
            <a:ext cx="3818964" cy="992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ltLang="ja-JP" sz="3200" dirty="0" smtClean="0">
                <a:solidFill>
                  <a:schemeClr val="tx2"/>
                </a:solidFill>
                <a:latin typeface="+mj-lt"/>
                <a:ea typeface="+mj-ea"/>
                <a:cs typeface="+mj-cs"/>
              </a:rPr>
              <a:t>4. Case Study</a:t>
            </a:r>
          </a:p>
          <a:p>
            <a:r>
              <a:rPr lang="en-US" altLang="ja-JP" sz="3200" dirty="0" smtClean="0">
                <a:solidFill>
                  <a:schemeClr val="tx2"/>
                </a:solidFill>
                <a:latin typeface="+mj-lt"/>
                <a:ea typeface="+mj-ea"/>
                <a:cs typeface="+mj-cs"/>
              </a:rPr>
              <a:t>---(1) Pizza Store</a:t>
            </a:r>
            <a:endParaRPr lang="ja-JP" altLang="en-US" sz="3200" dirty="0">
              <a:solidFill>
                <a:schemeClr val="tx2"/>
              </a:solidFill>
              <a:latin typeface="+mj-lt"/>
              <a:ea typeface="+mj-ea"/>
              <a:cs typeface="+mj-cs"/>
            </a:endParaRPr>
          </a:p>
        </p:txBody>
      </p:sp>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4369" y="2515540"/>
            <a:ext cx="1386141" cy="103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9360" y="1345894"/>
            <a:ext cx="559837" cy="53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descr="https://encrypted-tbn0.gstatic.com/images?q=tbn:ANd9GcSuZkv8nns5Dh5dVd0mvCX31ZsX7bCo_uEM_F_NBCrrsuvOnRj45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3438" y="5319399"/>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867492" y="4925696"/>
            <a:ext cx="838663" cy="5851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3 min</a:t>
            </a:r>
            <a:endParaRPr kumimoji="1" lang="ja-JP" altLang="en-US" dirty="0"/>
          </a:p>
        </p:txBody>
      </p:sp>
      <p:sp>
        <p:nvSpPr>
          <p:cNvPr id="30" name="正方形/長方形 29"/>
          <p:cNvSpPr/>
          <p:nvPr/>
        </p:nvSpPr>
        <p:spPr>
          <a:xfrm>
            <a:off x="2278894" y="1667023"/>
            <a:ext cx="838663" cy="5851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dirty="0"/>
              <a:t>8</a:t>
            </a:r>
            <a:r>
              <a:rPr kumimoji="1" lang="en-US" altLang="ja-JP" dirty="0" smtClean="0"/>
              <a:t> min</a:t>
            </a:r>
            <a:endParaRPr kumimoji="1" lang="ja-JP" altLang="en-US" dirty="0"/>
          </a:p>
        </p:txBody>
      </p:sp>
      <p:sp>
        <p:nvSpPr>
          <p:cNvPr id="31" name="正方形/長方形 30"/>
          <p:cNvSpPr/>
          <p:nvPr/>
        </p:nvSpPr>
        <p:spPr>
          <a:xfrm>
            <a:off x="6856877" y="3566564"/>
            <a:ext cx="1219663" cy="5851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dirty="0" smtClean="0"/>
              <a:t>10</a:t>
            </a:r>
            <a:r>
              <a:rPr kumimoji="1" lang="en-US" altLang="ja-JP" dirty="0" smtClean="0"/>
              <a:t> min</a:t>
            </a:r>
            <a:endParaRPr kumimoji="1" lang="ja-JP" altLang="en-US" dirty="0"/>
          </a:p>
        </p:txBody>
      </p:sp>
      <p:sp>
        <p:nvSpPr>
          <p:cNvPr id="23" name="AutoShape 19" descr="data:image/jpeg;base64,/9j/4AAQSkZJRgABAQAAAQABAAD/2wCEAAkGBhQPDxASEhQQFA8UGBUaGBgSEhYZHRgZGRcWHBgUFBcXHCYeGBklGRgZIS8gJScqOCwuFiAxNzwqNTIrLCkBCQoKDgwOGg8PFywkHCUpNTQpLCksLCwsLCksKTIsLCwsLCwsLCksLC8sKiksNCwpLCksLC8qLCwsLCwsLCwsL//AABEIAM0A9gMBIgACEQEDEQH/xAAcAAEAAgMBAQEAAAAAAAAAAAAABgcDBAUCAQj/xABGEAABAwMCAwUDBBEEAQUAAAABAAIDBAUREiEGEzEHFCJBUTJhcSM0UoEVFzM1QlRVc3SRk5SxsrPB0iRigqE2FkTC0fD/xAAUAQEAAAAAAAAAAAAAAAAAAAAA/8QAFBEBAAAAAAAAAAAAAAAAAAAAAP/aAAwDAQACEQMRAD8AvFERAREQEREBEXzKD6iIgIi4Nzjr2TGSnfSSwnA5E7XxluG7ubOzVkl2+Czpsg7y1Ke7RSTTQMeHTQiMyNGfDzA4sycYyQ0nHpj1CWuolkhY6aIQzHOqMSCQN3I2eAAcjB6eagVRZZmQUlLK5wqrnUufWyMcfYbG6R8LHA+EcuNkQI8gfVBZCL4AvqAiIgIiICIiAiIgIiICIiAiIgIiICIiAiIgKFcQdpscU5o6KKSuuAzmODGmPfB50vRmD19OhwsHHfEE81THabe7RVzN1zTAZ7vB0Lhg7PO2PiMYJBEg4X4XprVAyCBrW5xqc7GuV30nu6uOT08s4GAgjDLHfKzxT11NQtOPk6SASEddnPeeu/k4jZeh2a1jd2Xq5B46czD2/wDJhdhysFEFdyOvlu8RNPdKce0AwQz4H0QPC443/CJOQu/whx9TXMObGXR1Mf3WCYaZIyNnZaeoB2yPrwdlJFDuNuBhW6aukcILpD4opmY8eBjlTfTYRtvnGfMZBCZLj3zhwVbmE1FbDpBGKaodEDnzcB1K0eAuMfslTOL28usgcY6iLpokbscAkkNJBxn0I8lJSUGnaLcaeJsbpp5y38OcsLyPQljWg49SM/FbFVMWMe4Mc8tBIYzTqcQPZbqIbk9NyAobScTSxyiorDURmpcY6WgZEHSaAW/LytaC4PwC52XBrGuxuVNiMhByLZfZZpND6KsgbgnXMact28vk5nOyfgunU1LYmOfI5rI2Auc5xADQBkucTsAAuPaOFzTS8w1lwm2I0VEzXs389IYNx8VFeNo3XW60tpy4UbI+81QaSNYDsRxEgg41YJx9IHqNgyzdps1Y5zLRRSVbW5BnldyocjyY52Nf6x9YXoxcRSYOuzRf7Q2d315Id/FZeL7xNSVFsttByKbvJkAkdEHNiZE0HTHHs0uOenw9cjm3Xi+up4qSlFRQS1tRVup+8RAubG0YGZYs4bPk+x02+tBudy4i/GLP+zm/wTuXEX4xZ/2c3+C4Fx48uEEVypjLA+spJ6RjJ2QgB7ahx2fGctDh029/pk+bL2mVlVXW2MOa2A8qGpBibl1RoldKAceHGhuw9UEh7lxF+MWf9nN/gncuIvxiz/s5v8FD+B+0y4VU9M10zZxIKjnMFJo5DWNJZLzQNLsny+o7kKwezzih9TZYa2reC/TM6RwaGjTHJIM4Axs1v/SDndy4i/GLP+zm/wAE7lxF+MWf9nN/guHwF2pT1c1THPLA4y08s9O2MMzFodIDBJjcv0Br9/Ie9aEfapXRw2ac4mbNHVSVLGxsBdHDK8OczGNJbGC7brp3QSvuXEX4xZ/2c3+CxzcbXS35dcLeyWnHWW3vLtI2y4xvJdgDO509F0uy/iuS5Q1sr3h7GVUrIiGBvyQDCzYAZ2d1O+6maDn2K/wV8DZ6aRssTvNvkdstcDu1wyNj6roKtKqibZb7SvgAZRXM8mWNrcNZO37nI1rRtqzj63n0xZaAiIgIiICIiAsNXUtijfI84YxrnOJIGA0Ek5PuCzKP9oMhbaLiQcEU838jkEf7HqV0tNUXKUf6i4SvkJPlGxxbHGPcMOx7iFLbxwzS1uO808ExAIBkjaS0HqGuO7fqK0+z+IMtFtDRgd2pz9bo2kn9ZJWXiS0T1YijiqDTwaszGIOErmgtIZFIHDl53y7BPTHmghl8p4KCXlW6ouQrQw/6akealuMgN5rKgSMpxktGo6cDKmlqiq47ewTPimuIjdlxAYx0pyWtOhuzQSG5A3xnC2LLw/BRR8unjbG0nJxu5x+lI85c92/VxJW/JKGglxAaOpJwB8SUFUUkVMfv6ytFW+TDn1XNbSBxaC1sLon93azAwC46sg5wrPtlDFBEyOBkccA9lsTQGjJJJaG7bkk588o50NQ1zCYpWEYc3wvBB8nDcYXOsvBtLRSOkpo3RagQWMll5e5zkRF2gH3gbIIrdmfY7iOknbtBcmOhl3wOdGMxPOdtRGlo/wCXVWKq/wC15uG2h42e240oBB6Bwkz/ACj9SsBBpNs8QqTU6B3gsEesknDAS7S0E4aMnJwBnbOcBbqLQvtnZW001NIXtjlaWuMbtLgD6H/7yD0ORsght77Qpaqd1DZmtnqRtLUO+404yBq1dJHDfYZ6dHbhdfgzgGO3F873yVFwmHy1RI45dkglrW5w1mQNuu3XoBErHcpeGC2krWMda3PPJrIWY0lxcdFU1ozq9/8A278G06eobIxr2Oa5jgCHNIIIPQgjYhBzeIeF6a4xtjqomysadTclzS0+rXsIc36jutL7XtB3Pufdo+66tenLs6+nM5mrXrxtq1Zxt0XA7TLzLHV2ym7y+jo6l0vOqGFrXDQ0FkYkdtHk+fv9AQo/deKHx0tJDDc5JaaSudBNWlga6JgwRFzSNLjgk80dQM9EE+puzygipzTsp2thdI2QgPky57DlrnSatbsHyJWaHgijZIJGwgSCd9QCHyfdpBhz8asbj8HoPIBVVV8S1Qp7pTwV000MFTRMhqg8F+JnHmMMrMB+D/D0IA9WHiutqLhbQ+adscT2UkzNZxLNGyZ0z3j8I7M3Pqgt2zcOU9HTd2p2aKfxeHW93tkl27nF2+T5rg03ZHbI9Winc0Oa5hxU1O7XAhzfuvmCR9arfs7utzqH00wluUkGKrvD6hwMGlrSI+ST4uYHdfPOMbZUz7N+Oo/sJFLVVTJKpjKh8jXzNdKWsfK7dpOr2AMbdMIJMOAaEOp3Np42Op2ubGYy5hAc3Q4PLCDJlu3jz1PqV6t/A1HTmlMcODStlbDmSR2lspcZBhzjqzqPtZxnbCq3s94/nkqJo6iomkNXTzSsDw8CGZhldyoS4YLeVh2W7bALUpOLbjybDJDLNNM6Ksllje9x57YZXlzHddTuW0hvvxhBc/D3DNPb43x0sYije8vc0OeRqIAJGonAw0bDbZdVQHse4hkr6aumfJK9prJuXzTktjLY3MZ7gA7oFPkFfdqHzywfp8f9lYAVf9qHzywfp8f9lYAQfUREBERAREQFqXagFRTzwnYSxvYSPIPaW5/7W2iCC9jdxMlqZA/aekfJBI3bILHHAwP9pA+IKnSrXiVj7HcnXONrnW6q0NrWNbkxvGzKloHl5H3uPm4YsOirWTxslic18TwHNc05BB6EFBnVe2awsrK+vZdImT1cL2viD3OfCKaQfJcqNwDcgse1xLSSQd8FWEo7xBws+eoiqqafu1ZG1zC/lCRskTt+XIwubqAd4gc7HKDj8U2CC2iCvo4YaeaGWFjxBE2MTRTyxxPikDAAfbDgSDgsCnSicfBUs8jXXCrkqmMLCyKOPu8WprtQdKxjyZSHBpGo4GnoulxZxZBa6Z0859zGN9qR/kxg8z/Dqgi/GT+93yz0bd+Q59XKR+CGbRb+94IIx+E1WEFCOzfh2ZneLhWjFwrSHOaR9xiH3OEDqMDGR12aDuCpugIiIMNZRsmjfHI1r43gtc1wyHA9QQeoVdcFUf2OvlZboHydwFOJ2RPdqEb3yNBEZO4bhx2z8cndWWq9t/8A5bWfoEf9WNBObhboqhhjmjilj2OmVjXtyOh0uBGVi+wsHI7vyIO7dOVymaMdccvGnr7lA+1t+Ki2d5dM2zl8nejEZANWkcoSmPxadXp7/PCjV1qY/sdSd3NzFj764VDpTJnkbY5Rb8p3Xr13z/uQW8zh+mbCIRT04gDg4RiFgYHA5DgzGM53zhem2OnDg4QQB/MdLkRMzzHDDpc49sjYu6lUXUDmUVzZTOqPsO6qom0xkMm2p+JhEZPFpyfP3eeVk4f58lztjpy8GknFABqOHGnjlL3kep1MQXrRWyKCPlRRRRxb+CONrW79fC0AbrnR8FUDc4oqEZBBxSwjIPUHw9PcqX7LuGamUU1axnKgjFXzpTUucZwWlrYuT0bpPn59eoCkXZn2kUlJZY4pJs1kMdTIYy2TJw+V7W6y3TkjHn5oLTlssD+VqhgdyRiLVEw8sYAxHkeAYAG2NgF8p7DTxGIxwU7DCHCMshY3lh2dQjwPADk5xjOVSPAVznpKgioZVMbc6aZxfOMNfUN5kjXwnJ8JjeBjY5cFpWuOqki4c7o8iqbDXSM1E4e6OWR3Kdv0cAWb/SQfoCgtkVOHNhiiia5xc4RRtYHOOMuIaBlxwN/ctpVx2H1zp6W4Sua5rn1s7tLiSWamxnRv6Zx9SsdBX3ah88sH6fH/AGVgBV/2ofPLB+nx/wBlYAQfUREBERAREQEREHiaFr2ua4BzHAghwBBBGCCDsQR5Kun8HV1ne6S0PZNSOOXUVS44b1J7vIT4c56HHv1eVkIgr+HtkposNuEFZQTebZ4XuafTQ9jfEOu+keyVuSdsdpaCe+MOPSOUn6gGKU3YDu82cfc3/wApUK7GbXCbLQymKIy4l8Zjbq+7Sj2sZ6bIMc/alLVgttNDU1TjkCaZpihHoS5xBdtvjLeoW3w5wBI6pbX3SYVNc3eNjRiGn6bRM83be1gb77nxKcAL6gIiICIiAq9t/wD5bWfoEf8AVjVhKvbf/wCW1n6BH/VjQTusrY4WF8r2Rxjq6R4aBnplziAvH2Ti5PO5sXIxnmcxujHrrzpx78qC9p9nkkqrZUOppayhp3y86CJgkJL2gMfyicSAHy93oSo7dbBJLSUksVrmhoYq500tGDqfLEcYlMB2acZHKHr6boLXN8p+Tz+fByM45nOZoznGNedOc+9evszBrjZzoNcoDo281mXtPRzBnLgcHceipefhSaanub4qKogoqmqojFTGLS8NY7E0nJbnltOc/D3BeuHuEaxlwoZZ4Zj3Wo7qx3LdgU8EcumYnGNDjIMO6HSguGk4jpZnFsVRTSOAJwyeNxwOpw1xOB6rbo6yOZgkieySN2cOjeHNOCQcOaSDuCPqVJ9nPZnU6KWqmZHT9370RH3d7KiQvaWhsznYyz6PuJHnkdjs/wCIZ6C0MpDb7p3qGOoc0mjfyy8ukexurOo5Lmj2ev60FoU91hkMgZLE8xHEgZI06DvtJg+E7Hr6FeIb3TvMQZPA4y6uWGysPM051GPB8eMHOM4wqa4K4fr7fPGZKSUR1tLMyZzC6QmXxyMlnaG/JO8Yjwff71q0XA9ZNDYI2x1NPNDFWu5jonNEMolfJCJct8Ic4NG/UO80F7UldHNq5b436HFrtDw7S4dWuwdnD0KzqvuxmjqI6WtdVwvgnlrJpC17HN9pseSzV1bqyARnorBQV92ofPLB+nx/2VgBV/2ofPLB+nx/2VgBB9REQEREBERAREQF8c4AEnAA9Uc4AEnYD1VY3K5S8STvpKR7o7PG7TU1LdjOR1p6c+bfV3ocnbAeGC/3ebiF09NRudHaIA7vFS3rO5ozyID5t9T6HJ2wH8Psw4tntVHRd88VpqtYimA+bycx4McvoxxaXA+8+8C3Ta4qWhfBAxscMcTw1regGk/rJO5J3JJJUU7KbbHU8N0kMzGyQyMmDmuGxHPl/UfMEdCAQgnzHhwBBBBGQQcgg+YK9Kr6Cvl4anZTVLny2WV2KeoduaZx6QTn6HofrHmG2cx4cAQQQdwR5j1CD0iIgIiICr6g24tq8+dBHj3/ACrOnqrBUF4/sdRHUU11oWCSqpWuZJDk5ngOSY24/CaS5wGOp8yACEmv/E1Nb4xJVSsiYTgaskk+jWtBLvqC1P8A13Q9z753mHumdOvJ9rro041a8b6cZxuoPcry271FsuFu5VRUUZk5lHNK2KTxtaCRr2Dmn8LcZAwThZbrwtcKiGkqjTULKqnrHVHdYnBoex2DiWX2HT5Ht9PPrsglzO0S3mkdVipjNMxwa5wa86XE4AcwN1jPvCzDjiiM1LCJ286qY2SFoa/xseDpdnThudJ646KvavgStqWXGokgijmrKijd3dszHaWQO8bnv2Y5xBzt7/XC8WDs2q6etppXtDmwVRYxxkj8NJHHIIXY1Z3dIfD123QTq09p1uq5RFDVMfKQ4huiRuQ0EnGpgBOATgb7Fdqy3mGtgZUU7xJA/Olwa4Z0uLTs4A9QR0VZcCdlM8UNNJWSSCWm7yYacGItY6XI1GRhOrOxxnY4+Bz8GxXagtgoRbwHxxz6Ju+05+UeXuZ8nnoHOA9ryz7kE7tfGNJVuqWwTMkNNnm4DvBjVvuPEPC7duenwWGl48oZTSBk7CavVyMteOZpcWuALmjB1AjBxk9MquuF+zy42+andpgfHJSzQTiJwa5mrVI10pe7Er+a/Gpvk34LBS9lNVNDZoZ2GIU8NYJHtlZmGV0j3wPGl2XeLQfDn6kFuWi+w1YlMDw8RSOifhrhpkbjU3xAZxkbjZdBQbsl4fqqGmq21oaKiWpklJD2ODtTWZeNBwMuDttvgFKb1foKKIy1MscUY83nGfc0dXH3AEoIb2oH/WcPjz79H/8AH/8AfWrBCrfhxst7ucdzex8VvpQ5tG2RuHSukbh85BOzcYx6+H0KslAREQEREBERAXxzsDJ2AX1QPjG3Vt0qu4MD6a1hrXVFQCNU4P8A7eH0Hk4n69sB4cy53OXiOd9HRvdHZ43aampb1nPnT0582+rvQ56YD7EtdripYY4IGNjhjGGtb0A/iSTuSdySSUtVqipIY4IGNjhjGGtb5D+JJO5J3JJJW2g1br83m/Nv/lKiXYv94aD4S/15VLbr83m/Nv8A5Sol2L/eGg+Ev9eVBLblbY6mGSGZjZIZBhzXdCP7HzBHQgEbquaCvl4anZS1Tny2WV2KeoduacnpBOfoeh+sbZDbQWrc7ZHVQyQzMbJDICHNcNiP7HO4I6EAjdBsMeHAEEEHcEeY9QvSr3hekrLPWMoHNmqrVLq7vMBqdT4BPJnPkz0Pwx5tbYSAiIgIiIIvxL2a0NxcZJoQKg4+VicWPyOjiW7OIH0gVxm9kz27R3a9MYOjRVdP1AeasFEFf/arl/LF6/ein2q5fyxev3oqwEQV/wDarl/LF6/ein2q5fyxev3oqwEQV/8Aarl/LF6/ein2q5fyxev3oqwEQV/9quX8sXr96K2rZ2Q0EUgllbNVzDo6tlMuP+JAafrBU2RB8AwvqIgIiICIiAiIgIiICIiDVuvzeb82/wDlKiXYv94aD4S/15VLbr83m/Nv/lKiXYv94aD4S/15UE3REQEREBERAREQEREBERAREQEREBERAREQEREBERAREQEREBERBq3X5vN+bf8AylRLsX+8NB8Jf68qlt1+bzfm3/ylRLsX+8NB8Jf68qCboiICIiAiIgIiICIiAiIgIiICIiAiIgIiICIiAiIgIiICIiAiLRvd6ioqeWondohjGXH6wAAPMkkAD1IQcjj/AIrjt9G8v8c0oMcMTT4pXu2DWjfYZBJxt8SAYh2cX2W0intNzibTucCaaUOBZJqcXOhc8EtEgc4j35A+iX9DgmzS3GpF5rmlriP9HAScQREY5hBG8jhvn35+jpmHEnDMFxp3QVLA+M7jyLXYOHsd1a4Z6+/ByMhB1EVbcP8AEE1mqWW25PL6d+1JVu6OHlDMfwXjYZPu8sFWSgIiICIiAiIgIiICIiAiIgIiICIiAiIgIiICIiAiIgIiIPMsoY0ucQGtBJJOAAOpJ8hhVjRRHiWtbUPDhZKR55LHBze9SjrK4ecbTkDPvHm8DNxLWyX2sdbKZxbb4SO/TtAOoggiljcD1yMO9CPQEOsKgoI6eJkUTWsijAa1rRgADoAg2EREHN4h4ehuFO+nqGB8T/1tPk9h/BcPI/2yFB7Zfp7FUsorjIZbdIQ2lrH48G20FSfLbo4/HpnRZS0rzZoq2CSCdgkhkGHNP/RB6hwO4I6EIN3KKsLfd6jh2SOlrnGa0Pdop6o7uh+jDUejQMgH0G2w0ts1jw4Aggg7gjzHqCg9IiICIiAiIgIiICIiAiIgIiICIiAiIgIiICIiAtC+0ElRTTRRTGCV7S1srWhxZnzAJG+MjqMZyN1vog4/CnC8NspI6aAeFvtOIGXuPtSPx1J/6AA6ALsIiAiIgIiINa5W2OphkhmY2SGQYc1w2I/sfMEdCAQvNptcdJBFBCC2GJoa0FxdgDyy4klbaICIiAiIgIiICIiAiIgIiICIiAiIgIiICIiAiIgIiICIiAiIgIiICIiAiIgIiICIiAiIgIiICIiAiIgIiICIiAiIg//Z"/>
          <p:cNvSpPr>
            <a:spLocks noChangeAspect="1" noChangeArrowheads="1"/>
          </p:cNvSpPr>
          <p:nvPr/>
        </p:nvSpPr>
        <p:spPr bwMode="auto">
          <a:xfrm>
            <a:off x="6757667" y="44008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44"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6679" y="5896703"/>
            <a:ext cx="1171575" cy="9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正方形/長方形 33"/>
          <p:cNvSpPr/>
          <p:nvPr/>
        </p:nvSpPr>
        <p:spPr>
          <a:xfrm>
            <a:off x="109167" y="5967099"/>
            <a:ext cx="2482100" cy="52614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i="1" dirty="0" smtClean="0"/>
              <a:t>Exponential distribution mean =8 </a:t>
            </a:r>
            <a:r>
              <a:rPr kumimoji="1" lang="en-US" altLang="ja-JP" dirty="0" smtClean="0"/>
              <a:t> </a:t>
            </a:r>
            <a:endParaRPr kumimoji="1" lang="ja-JP" altLang="en-US" dirty="0"/>
          </a:p>
        </p:txBody>
      </p:sp>
      <p:sp>
        <p:nvSpPr>
          <p:cNvPr id="24" name="正方形/長方形 23"/>
          <p:cNvSpPr/>
          <p:nvPr/>
        </p:nvSpPr>
        <p:spPr>
          <a:xfrm>
            <a:off x="7657208" y="5868142"/>
            <a:ext cx="838663" cy="5851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1 min</a:t>
            </a:r>
            <a:endParaRPr kumimoji="1" lang="ja-JP" altLang="en-US" dirty="0"/>
          </a:p>
        </p:txBody>
      </p:sp>
      <p:sp>
        <p:nvSpPr>
          <p:cNvPr id="28" name="正方形/長方形 27"/>
          <p:cNvSpPr/>
          <p:nvPr/>
        </p:nvSpPr>
        <p:spPr>
          <a:xfrm>
            <a:off x="169987" y="1329264"/>
            <a:ext cx="1300391" cy="102822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kumimoji="1" lang="en-US" altLang="ja-JP" dirty="0" smtClean="0"/>
              <a:t>StuffA01: 2</a:t>
            </a:r>
          </a:p>
          <a:p>
            <a:r>
              <a:rPr lang="en-US" altLang="ja-JP" dirty="0" smtClean="0"/>
              <a:t>Stuff A02:2</a:t>
            </a:r>
          </a:p>
          <a:p>
            <a:r>
              <a:rPr kumimoji="1" lang="en-US" altLang="ja-JP" dirty="0" smtClean="0"/>
              <a:t>Oven: 3</a:t>
            </a:r>
            <a:endParaRPr kumimoji="1" lang="ja-JP" altLang="en-US" dirty="0"/>
          </a:p>
        </p:txBody>
      </p:sp>
      <p:sp>
        <p:nvSpPr>
          <p:cNvPr id="3" name="テキスト ボックス 2"/>
          <p:cNvSpPr txBox="1"/>
          <p:nvPr/>
        </p:nvSpPr>
        <p:spPr>
          <a:xfrm>
            <a:off x="3828074" y="4710555"/>
            <a:ext cx="805029" cy="307777"/>
          </a:xfrm>
          <a:prstGeom prst="rect">
            <a:avLst/>
          </a:prstGeom>
          <a:noFill/>
        </p:spPr>
        <p:txBody>
          <a:bodyPr wrap="none" rtlCol="0">
            <a:spAutoFit/>
          </a:bodyPr>
          <a:lstStyle/>
          <a:p>
            <a:r>
              <a:rPr kumimoji="1" lang="en-US" altLang="ja-JP" sz="1400" dirty="0" smtClean="0"/>
              <a:t>StuffA01</a:t>
            </a:r>
            <a:endParaRPr kumimoji="1" lang="ja-JP" altLang="en-US" sz="1400" dirty="0"/>
          </a:p>
        </p:txBody>
      </p:sp>
      <p:sp>
        <p:nvSpPr>
          <p:cNvPr id="29" name="テキスト ボックス 28"/>
          <p:cNvSpPr txBox="1"/>
          <p:nvPr/>
        </p:nvSpPr>
        <p:spPr>
          <a:xfrm>
            <a:off x="8231613" y="3578655"/>
            <a:ext cx="805029" cy="307777"/>
          </a:xfrm>
          <a:prstGeom prst="rect">
            <a:avLst/>
          </a:prstGeom>
          <a:noFill/>
        </p:spPr>
        <p:txBody>
          <a:bodyPr wrap="none" rtlCol="0">
            <a:spAutoFit/>
          </a:bodyPr>
          <a:lstStyle/>
          <a:p>
            <a:r>
              <a:rPr kumimoji="1" lang="en-US" altLang="ja-JP" sz="1400" dirty="0" smtClean="0"/>
              <a:t>StuffA03</a:t>
            </a:r>
            <a:endParaRPr kumimoji="1" lang="ja-JP" altLang="en-US" sz="1400" dirty="0"/>
          </a:p>
        </p:txBody>
      </p:sp>
      <p:sp>
        <p:nvSpPr>
          <p:cNvPr id="32" name="テキスト ボックス 31"/>
          <p:cNvSpPr txBox="1"/>
          <p:nvPr/>
        </p:nvSpPr>
        <p:spPr>
          <a:xfrm>
            <a:off x="4382988" y="2098286"/>
            <a:ext cx="583429" cy="307777"/>
          </a:xfrm>
          <a:prstGeom prst="rect">
            <a:avLst/>
          </a:prstGeom>
          <a:noFill/>
        </p:spPr>
        <p:txBody>
          <a:bodyPr wrap="none" rtlCol="0">
            <a:spAutoFit/>
          </a:bodyPr>
          <a:lstStyle/>
          <a:p>
            <a:r>
              <a:rPr kumimoji="1" lang="en-US" altLang="ja-JP" sz="1400" dirty="0" smtClean="0"/>
              <a:t>Oven</a:t>
            </a:r>
            <a:endParaRPr kumimoji="1" lang="ja-JP" altLang="en-US" sz="1400" dirty="0"/>
          </a:p>
        </p:txBody>
      </p:sp>
    </p:spTree>
    <p:extLst>
      <p:ext uri="{BB962C8B-B14F-4D97-AF65-F5344CB8AC3E}">
        <p14:creationId xmlns:p14="http://schemas.microsoft.com/office/powerpoint/2010/main" val="1862173723"/>
      </p:ext>
    </p:extLst>
  </p:cSld>
  <p:clrMapOvr>
    <a:masterClrMapping/>
  </p:clrMapOvr>
  <mc:AlternateContent xmlns:mc="http://schemas.openxmlformats.org/markup-compatibility/2006">
    <mc:Choice xmlns:p14="http://schemas.microsoft.com/office/powerpoint/2010/main" Requires="p14">
      <p:transition spd="slow" p14:dur="2000" advTm="13908"/>
    </mc:Choice>
    <mc:Fallback>
      <p:transition spd="slow" advTm="1390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(2) P</a:t>
            </a:r>
            <a:r>
              <a:rPr lang="en-US" altLang="ja-JP" dirty="0" smtClean="0"/>
              <a:t>arameters</a:t>
            </a:r>
            <a:r>
              <a:rPr kumimoji="1" lang="en-US" altLang="ja-JP" dirty="0" smtClean="0"/>
              <a:t> </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421137305"/>
              </p:ext>
            </p:extLst>
          </p:nvPr>
        </p:nvGraphicFramePr>
        <p:xfrm>
          <a:off x="76200" y="1412240"/>
          <a:ext cx="4495800" cy="4373880"/>
        </p:xfrm>
        <a:graphic>
          <a:graphicData uri="http://schemas.openxmlformats.org/drawingml/2006/table">
            <a:tbl>
              <a:tblPr firstRow="1" bandRow="1">
                <a:tableStyleId>{5C22544A-7EE6-4342-B048-85BDC9FD1C3A}</a:tableStyleId>
              </a:tblPr>
              <a:tblGrid>
                <a:gridCol w="685800"/>
                <a:gridCol w="762000"/>
                <a:gridCol w="990600"/>
                <a:gridCol w="1066800"/>
                <a:gridCol w="990600"/>
              </a:tblGrid>
              <a:tr h="370840">
                <a:tc>
                  <a:txBody>
                    <a:bodyPr/>
                    <a:lstStyle/>
                    <a:p>
                      <a:r>
                        <a:rPr kumimoji="1" lang="en-US" altLang="ja-JP" sz="1100" dirty="0" err="1" smtClean="0"/>
                        <a:t>Transa</a:t>
                      </a:r>
                      <a:endParaRPr kumimoji="1" lang="en-US" altLang="ja-JP" sz="1100" dirty="0" smtClean="0"/>
                    </a:p>
                    <a:p>
                      <a:r>
                        <a:rPr kumimoji="1" lang="en-US" altLang="ja-JP" sz="1100" dirty="0" err="1" smtClean="0"/>
                        <a:t>ction</a:t>
                      </a:r>
                      <a:endParaRPr kumimoji="1" lang="ja-JP" altLang="en-US" sz="1100" dirty="0"/>
                    </a:p>
                  </a:txBody>
                  <a:tcPr/>
                </a:tc>
                <a:tc>
                  <a:txBody>
                    <a:bodyPr/>
                    <a:lstStyle/>
                    <a:p>
                      <a:r>
                        <a:rPr kumimoji="1" lang="en-US" altLang="ja-JP" sz="1400" dirty="0" smtClean="0"/>
                        <a:t>Act</a:t>
                      </a:r>
                      <a:endParaRPr kumimoji="1" lang="ja-JP" altLang="en-US" sz="1400" dirty="0"/>
                    </a:p>
                  </a:txBody>
                  <a:tcPr/>
                </a:tc>
                <a:tc>
                  <a:txBody>
                    <a:bodyPr/>
                    <a:lstStyle/>
                    <a:p>
                      <a:r>
                        <a:rPr kumimoji="1" lang="en-US" altLang="ja-JP" sz="1400" dirty="0" smtClean="0"/>
                        <a:t>Time Duration</a:t>
                      </a:r>
                      <a:endParaRPr kumimoji="1" lang="ja-JP" altLang="en-US" sz="1400" dirty="0"/>
                    </a:p>
                  </a:txBody>
                  <a:tcPr/>
                </a:tc>
                <a:tc>
                  <a:txBody>
                    <a:bodyPr/>
                    <a:lstStyle/>
                    <a:p>
                      <a:r>
                        <a:rPr kumimoji="1" lang="en-US" altLang="ja-JP" sz="1400" dirty="0" smtClean="0"/>
                        <a:t>Seize Resource</a:t>
                      </a:r>
                      <a:endParaRPr kumimoji="1" lang="ja-JP" altLang="en-US" sz="1400" dirty="0"/>
                    </a:p>
                  </a:txBody>
                  <a:tcPr/>
                </a:tc>
                <a:tc>
                  <a:txBody>
                    <a:bodyPr/>
                    <a:lstStyle/>
                    <a:p>
                      <a:r>
                        <a:rPr kumimoji="1" lang="en-US" altLang="ja-JP" sz="1400" dirty="0" smtClean="0"/>
                        <a:t>Release</a:t>
                      </a:r>
                    </a:p>
                    <a:p>
                      <a:r>
                        <a:rPr kumimoji="1" lang="en-US" altLang="ja-JP" sz="1400" dirty="0" smtClean="0"/>
                        <a:t>Resource</a:t>
                      </a:r>
                      <a:endParaRPr kumimoji="1" lang="ja-JP" altLang="en-US" sz="1400" dirty="0"/>
                    </a:p>
                  </a:txBody>
                  <a:tcPr/>
                </a:tc>
              </a:tr>
              <a:tr h="370840">
                <a:tc rowSpan="5">
                  <a:txBody>
                    <a:bodyPr/>
                    <a:lstStyle/>
                    <a:p>
                      <a:r>
                        <a:rPr kumimoji="1" lang="en-US" altLang="ja-JP" dirty="0" smtClean="0"/>
                        <a:t>T01</a:t>
                      </a:r>
                      <a:endParaRPr kumimoji="1" lang="ja-JP" altLang="en-US" dirty="0"/>
                    </a:p>
                  </a:txBody>
                  <a:tcPr/>
                </a:tc>
                <a:tc>
                  <a:txBody>
                    <a:bodyPr/>
                    <a:lstStyle/>
                    <a:p>
                      <a:r>
                        <a:rPr kumimoji="1" lang="en-US" altLang="ja-JP" dirty="0" err="1" smtClean="0"/>
                        <a:t>rq</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smtClean="0"/>
                        <a:t>pm</a:t>
                      </a:r>
                      <a:endParaRPr kumimoji="1" lang="ja-JP" altLang="en-US" dirty="0"/>
                    </a:p>
                  </a:txBody>
                  <a:tcPr/>
                </a:tc>
                <a:tc>
                  <a:txBody>
                    <a:bodyPr/>
                    <a:lstStyle/>
                    <a:p>
                      <a:r>
                        <a:rPr kumimoji="1" lang="en-US" altLang="ja-JP" dirty="0" smtClean="0"/>
                        <a:t>3’</a:t>
                      </a:r>
                      <a:endParaRPr kumimoji="1" lang="ja-JP" altLang="en-US" dirty="0"/>
                    </a:p>
                  </a:txBody>
                  <a:tcPr/>
                </a:tc>
                <a:tc>
                  <a:txBody>
                    <a:bodyPr/>
                    <a:lstStyle/>
                    <a:p>
                      <a:r>
                        <a:rPr kumimoji="1" lang="en-US" altLang="ja-JP" sz="1400" dirty="0" smtClean="0"/>
                        <a:t>Stuff_A01,1</a:t>
                      </a:r>
                      <a:endParaRPr kumimoji="1" lang="ja-JP" altLang="en-US" sz="1600" dirty="0"/>
                    </a:p>
                  </a:txBody>
                  <a:tcPr/>
                </a:tc>
                <a:tc>
                  <a:txBody>
                    <a:bodyPr/>
                    <a:lstStyle/>
                    <a:p>
                      <a:r>
                        <a:rPr kumimoji="1" lang="en-US" altLang="ja-JP" sz="1400" dirty="0" smtClean="0"/>
                        <a:t>Stuff_A01,1</a:t>
                      </a:r>
                      <a:endParaRPr kumimoji="1" lang="ja-JP" altLang="en-US" sz="1400" dirty="0"/>
                    </a:p>
                  </a:txBody>
                  <a:tcPr/>
                </a:tc>
              </a:tr>
              <a:tr h="370840">
                <a:tc vMerge="1">
                  <a:txBody>
                    <a:bodyPr/>
                    <a:lstStyle/>
                    <a:p>
                      <a:endParaRPr kumimoji="1" lang="ja-JP" altLang="en-US" dirty="0"/>
                    </a:p>
                  </a:txBody>
                  <a:tcPr/>
                </a:tc>
                <a:tc>
                  <a:txBody>
                    <a:bodyPr/>
                    <a:lstStyle/>
                    <a:p>
                      <a:r>
                        <a:rPr kumimoji="1" lang="en-US" altLang="ja-JP" dirty="0" smtClean="0"/>
                        <a:t>ex</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0’</a:t>
                      </a:r>
                      <a:endParaRPr kumimoji="1" lang="ja-JP" altLang="en-US" dirty="0" smtClean="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err="1" smtClean="0"/>
                        <a:t>st</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0’</a:t>
                      </a:r>
                      <a:endParaRPr kumimoji="1" lang="ja-JP" altLang="en-US" dirty="0" smtClean="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smtClean="0"/>
                        <a:t>ac</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rowSpan="5">
                  <a:txBody>
                    <a:bodyPr/>
                    <a:lstStyle/>
                    <a:p>
                      <a:r>
                        <a:rPr kumimoji="1" lang="en-US" altLang="ja-JP" dirty="0" smtClean="0"/>
                        <a:t>T02</a:t>
                      </a:r>
                      <a:endParaRPr kumimoji="1" lang="ja-JP" altLang="en-US" dirty="0"/>
                    </a:p>
                  </a:txBody>
                  <a:tcPr/>
                </a:tc>
                <a:tc>
                  <a:txBody>
                    <a:bodyPr/>
                    <a:lstStyle/>
                    <a:p>
                      <a:r>
                        <a:rPr kumimoji="1" lang="en-US" altLang="ja-JP" dirty="0" err="1" smtClean="0"/>
                        <a:t>rq</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smtClean="0"/>
                        <a:t>pm</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Oven,1</a:t>
                      </a:r>
                      <a:endParaRPr kumimoji="1" lang="ja-JP" altLang="en-US" dirty="0" smtClean="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smtClean="0"/>
                        <a:t>ex</a:t>
                      </a:r>
                      <a:endParaRPr kumimoji="1" lang="ja-JP" altLang="en-US" dirty="0"/>
                    </a:p>
                  </a:txBody>
                  <a:tcPr/>
                </a:tc>
                <a:tc>
                  <a:txBody>
                    <a:bodyPr/>
                    <a:lstStyle/>
                    <a:p>
                      <a:r>
                        <a:rPr kumimoji="1" lang="en-US" altLang="ja-JP" dirty="0" smtClean="0"/>
                        <a:t>8’</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err="1" smtClean="0"/>
                        <a:t>st</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Oven,1</a:t>
                      </a:r>
                      <a:endParaRPr kumimoji="1" lang="ja-JP" altLang="en-US" dirty="0" smtClean="0"/>
                    </a:p>
                  </a:txBody>
                  <a:tcPr/>
                </a:tc>
              </a:tr>
              <a:tr h="370840">
                <a:tc vMerge="1">
                  <a:txBody>
                    <a:bodyPr/>
                    <a:lstStyle/>
                    <a:p>
                      <a:endParaRPr kumimoji="1" lang="ja-JP" altLang="en-US" dirty="0"/>
                    </a:p>
                  </a:txBody>
                  <a:tcPr/>
                </a:tc>
                <a:tc>
                  <a:txBody>
                    <a:bodyPr/>
                    <a:lstStyle/>
                    <a:p>
                      <a:r>
                        <a:rPr kumimoji="1" lang="en-US" altLang="ja-JP" dirty="0" smtClean="0"/>
                        <a:t>ac</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110159159"/>
              </p:ext>
            </p:extLst>
          </p:nvPr>
        </p:nvGraphicFramePr>
        <p:xfrm>
          <a:off x="4572000" y="1412240"/>
          <a:ext cx="4495800" cy="4582160"/>
        </p:xfrm>
        <a:graphic>
          <a:graphicData uri="http://schemas.openxmlformats.org/drawingml/2006/table">
            <a:tbl>
              <a:tblPr firstRow="1" bandRow="1">
                <a:tableStyleId>{5C22544A-7EE6-4342-B048-85BDC9FD1C3A}</a:tableStyleId>
              </a:tblPr>
              <a:tblGrid>
                <a:gridCol w="685800"/>
                <a:gridCol w="762000"/>
                <a:gridCol w="990600"/>
                <a:gridCol w="1066800"/>
                <a:gridCol w="990600"/>
              </a:tblGrid>
              <a:tr h="370840">
                <a:tc>
                  <a:txBody>
                    <a:bodyPr/>
                    <a:lstStyle/>
                    <a:p>
                      <a:r>
                        <a:rPr kumimoji="1" lang="en-US" altLang="ja-JP" sz="1100" dirty="0" err="1" smtClean="0"/>
                        <a:t>Transa</a:t>
                      </a:r>
                      <a:endParaRPr kumimoji="1" lang="en-US" altLang="ja-JP" sz="1100" dirty="0" smtClean="0"/>
                    </a:p>
                    <a:p>
                      <a:r>
                        <a:rPr kumimoji="1" lang="en-US" altLang="ja-JP" sz="1100" dirty="0" err="1" smtClean="0"/>
                        <a:t>ction</a:t>
                      </a:r>
                      <a:endParaRPr kumimoji="1" lang="ja-JP" altLang="en-US" sz="1100" dirty="0"/>
                    </a:p>
                  </a:txBody>
                  <a:tcPr/>
                </a:tc>
                <a:tc>
                  <a:txBody>
                    <a:bodyPr/>
                    <a:lstStyle/>
                    <a:p>
                      <a:r>
                        <a:rPr kumimoji="1" lang="en-US" altLang="ja-JP" sz="1400" dirty="0" smtClean="0"/>
                        <a:t>Act</a:t>
                      </a:r>
                      <a:endParaRPr kumimoji="1" lang="ja-JP" altLang="en-US" sz="1400" dirty="0"/>
                    </a:p>
                  </a:txBody>
                  <a:tcPr/>
                </a:tc>
                <a:tc>
                  <a:txBody>
                    <a:bodyPr/>
                    <a:lstStyle/>
                    <a:p>
                      <a:r>
                        <a:rPr kumimoji="1" lang="en-US" altLang="ja-JP" sz="1400" dirty="0" smtClean="0"/>
                        <a:t>Time Duration</a:t>
                      </a:r>
                      <a:endParaRPr kumimoji="1" lang="ja-JP" altLang="en-US" sz="1400" dirty="0"/>
                    </a:p>
                  </a:txBody>
                  <a:tcPr/>
                </a:tc>
                <a:tc>
                  <a:txBody>
                    <a:bodyPr/>
                    <a:lstStyle/>
                    <a:p>
                      <a:r>
                        <a:rPr kumimoji="1" lang="en-US" altLang="ja-JP" sz="1400" dirty="0" smtClean="0"/>
                        <a:t>Seize Resource</a:t>
                      </a:r>
                      <a:endParaRPr kumimoji="1" lang="ja-JP" altLang="en-US" sz="1400" dirty="0"/>
                    </a:p>
                  </a:txBody>
                  <a:tcPr/>
                </a:tc>
                <a:tc>
                  <a:txBody>
                    <a:bodyPr/>
                    <a:lstStyle/>
                    <a:p>
                      <a:r>
                        <a:rPr kumimoji="1" lang="en-US" altLang="ja-JP" sz="1400" dirty="0" smtClean="0"/>
                        <a:t>Release</a:t>
                      </a:r>
                    </a:p>
                    <a:p>
                      <a:r>
                        <a:rPr kumimoji="1" lang="en-US" altLang="ja-JP" sz="1400" dirty="0" smtClean="0"/>
                        <a:t>Resource</a:t>
                      </a:r>
                      <a:endParaRPr kumimoji="1" lang="ja-JP" altLang="en-US" sz="1400" dirty="0"/>
                    </a:p>
                  </a:txBody>
                  <a:tcPr/>
                </a:tc>
              </a:tr>
              <a:tr h="370840">
                <a:tc rowSpan="5">
                  <a:txBody>
                    <a:bodyPr/>
                    <a:lstStyle/>
                    <a:p>
                      <a:r>
                        <a:rPr kumimoji="1" lang="en-US" altLang="ja-JP" dirty="0" smtClean="0"/>
                        <a:t>T03</a:t>
                      </a:r>
                      <a:endParaRPr kumimoji="1" lang="ja-JP" altLang="en-US" dirty="0"/>
                    </a:p>
                  </a:txBody>
                  <a:tcPr/>
                </a:tc>
                <a:tc>
                  <a:txBody>
                    <a:bodyPr/>
                    <a:lstStyle/>
                    <a:p>
                      <a:r>
                        <a:rPr kumimoji="1" lang="en-US" altLang="ja-JP" dirty="0" err="1" smtClean="0"/>
                        <a:t>rq</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smtClean="0"/>
                        <a:t>pm</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r>
                        <a:rPr kumimoji="1" lang="en-US" altLang="ja-JP" sz="1600" dirty="0" smtClean="0"/>
                        <a:t>Stuff_A03,1</a:t>
                      </a:r>
                      <a:endParaRPr kumimoji="1" lang="ja-JP" altLang="en-US" sz="1600"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smtClean="0"/>
                        <a:t>ex</a:t>
                      </a:r>
                      <a:endParaRPr kumimoji="1" lang="ja-JP" altLang="en-US" dirty="0"/>
                    </a:p>
                  </a:txBody>
                  <a:tcPr/>
                </a:tc>
                <a:tc>
                  <a:txBody>
                    <a:bodyPr/>
                    <a:lstStyle/>
                    <a:p>
                      <a:r>
                        <a:rPr kumimoji="1" lang="en-US" altLang="ja-JP" dirty="0" smtClean="0"/>
                        <a:t>10’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err="1" smtClean="0"/>
                        <a:t>st</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smtClean="0"/>
                        <a:t>ac</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rowSpan="5">
                  <a:txBody>
                    <a:bodyPr/>
                    <a:lstStyle/>
                    <a:p>
                      <a:r>
                        <a:rPr kumimoji="1" lang="en-US" altLang="ja-JP" dirty="0" smtClean="0"/>
                        <a:t>T04</a:t>
                      </a:r>
                      <a:endParaRPr kumimoji="1" lang="ja-JP" altLang="en-US" dirty="0"/>
                    </a:p>
                  </a:txBody>
                  <a:tcPr/>
                </a:tc>
                <a:tc>
                  <a:txBody>
                    <a:bodyPr/>
                    <a:lstStyle/>
                    <a:p>
                      <a:r>
                        <a:rPr kumimoji="1" lang="en-US" altLang="ja-JP" dirty="0" err="1" smtClean="0"/>
                        <a:t>rq</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smtClean="0"/>
                        <a:t>pm</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smtClean="0"/>
                        <a:t>ex</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err="1" smtClean="0"/>
                        <a:t>st</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vMerge="1">
                  <a:txBody>
                    <a:bodyPr/>
                    <a:lstStyle/>
                    <a:p>
                      <a:endParaRPr kumimoji="1" lang="ja-JP" altLang="en-US" dirty="0"/>
                    </a:p>
                  </a:txBody>
                  <a:tcPr/>
                </a:tc>
                <a:tc>
                  <a:txBody>
                    <a:bodyPr/>
                    <a:lstStyle/>
                    <a:p>
                      <a:r>
                        <a:rPr kumimoji="1" lang="en-US" altLang="ja-JP" dirty="0" smtClean="0"/>
                        <a:t>ac</a:t>
                      </a:r>
                      <a:endParaRPr kumimoji="1" lang="ja-JP" altLang="en-US" dirty="0"/>
                    </a:p>
                  </a:txBody>
                  <a:tcPr/>
                </a:tc>
                <a:tc>
                  <a:txBody>
                    <a:bodyPr/>
                    <a:lstStyle/>
                    <a:p>
                      <a:r>
                        <a:rPr kumimoji="1" lang="en-US" altLang="ja-JP" dirty="0" smtClean="0"/>
                        <a:t>0’</a:t>
                      </a:r>
                      <a:endParaRPr kumimoji="1" lang="ja-JP" altLang="en-US" dirty="0"/>
                    </a:p>
                  </a:txBody>
                  <a:tcPr/>
                </a:tc>
                <a:tc>
                  <a:txBody>
                    <a:bodyPr/>
                    <a:lstStyle/>
                    <a:p>
                      <a:endParaRPr kumimoji="1" lang="ja-JP" altLang="en-US" dirty="0"/>
                    </a:p>
                  </a:txBody>
                  <a:tcPr/>
                </a:tc>
                <a:tc>
                  <a:txBody>
                    <a:bodyPr/>
                    <a:lstStyle/>
                    <a:p>
                      <a:r>
                        <a:rPr kumimoji="1" lang="en-US" altLang="ja-JP" sz="1400" dirty="0" smtClean="0"/>
                        <a:t>Stuff_A03,1</a:t>
                      </a:r>
                      <a:endParaRPr kumimoji="1" lang="ja-JP" altLang="en-US" sz="1400" dirty="0"/>
                    </a:p>
                  </a:txBody>
                  <a:tcPr/>
                </a:tc>
              </a:tr>
            </a:tbl>
          </a:graphicData>
        </a:graphic>
      </p:graphicFrame>
      <p:sp>
        <p:nvSpPr>
          <p:cNvPr id="5" name="動作設定ボタン : ホーム 4">
            <a:hlinkClick r:id="rId3" action="ppaction://hlinksldjump" highlightClick="1"/>
          </p:cNvPr>
          <p:cNvSpPr/>
          <p:nvPr/>
        </p:nvSpPr>
        <p:spPr>
          <a:xfrm>
            <a:off x="8633657"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1577033"/>
      </p:ext>
    </p:extLst>
  </p:cSld>
  <p:clrMapOvr>
    <a:masterClrMapping/>
  </p:clrMapOvr>
  <mc:AlternateContent xmlns:mc="http://schemas.openxmlformats.org/markup-compatibility/2006">
    <mc:Choice xmlns:p14="http://schemas.microsoft.com/office/powerpoint/2010/main" Requires="p14">
      <p:transition spd="slow" p14:dur="2000" advTm="17615"/>
    </mc:Choice>
    <mc:Fallback>
      <p:transition spd="slow" advTm="1761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028" y="2388067"/>
            <a:ext cx="7391400" cy="408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fontScale="90000"/>
          </a:bodyPr>
          <a:lstStyle/>
          <a:p>
            <a:r>
              <a:rPr lang="en-US" altLang="ja-JP" dirty="0" smtClean="0"/>
              <a:t>(3) ATD Modeling Platform and ATD Model</a:t>
            </a:r>
            <a:endParaRPr kumimoji="1" lang="ja-JP" altLang="en-US" dirty="0"/>
          </a:p>
        </p:txBody>
      </p:sp>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3816425" cy="1350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flipH="1" flipV="1">
            <a:off x="1945687" y="2569628"/>
            <a:ext cx="1254713" cy="78317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8" name="下矢印 7">
            <a:hlinkClick r:id="rId6" action="ppaction://hlinksldjump"/>
          </p:cNvPr>
          <p:cNvSpPr/>
          <p:nvPr/>
        </p:nvSpPr>
        <p:spPr>
          <a:xfrm>
            <a:off x="4191000" y="6161067"/>
            <a:ext cx="914400" cy="524051"/>
          </a:xfrm>
          <a:prstGeom prst="downArrow">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T1</a:t>
            </a:r>
            <a:endParaRPr kumimoji="1" lang="ja-JP" altLang="en-US" dirty="0"/>
          </a:p>
        </p:txBody>
      </p:sp>
      <p:sp>
        <p:nvSpPr>
          <p:cNvPr id="7" name="動作設定ボタン : ホーム 6">
            <a:hlinkClick r:id="rId7" action="ppaction://hlinksldjump" highlightClick="1"/>
          </p:cNvPr>
          <p:cNvSpPr/>
          <p:nvPr/>
        </p:nvSpPr>
        <p:spPr>
          <a:xfrm>
            <a:off x="8633657"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2573043" y="2822714"/>
            <a:ext cx="4301494" cy="3503978"/>
            <a:chOff x="2573043" y="2822714"/>
            <a:chExt cx="4301494" cy="3503978"/>
          </a:xfrm>
        </p:grpSpPr>
        <p:sp>
          <p:nvSpPr>
            <p:cNvPr id="9" name="テキスト ボックス 8"/>
            <p:cNvSpPr txBox="1"/>
            <p:nvPr/>
          </p:nvSpPr>
          <p:spPr>
            <a:xfrm>
              <a:off x="2573043" y="2822714"/>
              <a:ext cx="1288494" cy="276999"/>
            </a:xfrm>
            <a:prstGeom prst="rect">
              <a:avLst/>
            </a:prstGeom>
            <a:solidFill>
              <a:schemeClr val="bg1"/>
            </a:solidFill>
          </p:spPr>
          <p:txBody>
            <a:bodyPr wrap="none" rtlCol="0">
              <a:spAutoFit/>
            </a:bodyPr>
            <a:lstStyle/>
            <a:p>
              <a:r>
                <a:rPr kumimoji="1" lang="en-US" altLang="ja-JP" sz="1200" dirty="0" smtClean="0"/>
                <a:t>Finished Purchase</a:t>
              </a:r>
              <a:endParaRPr kumimoji="1" lang="ja-JP" altLang="en-US" sz="1200" dirty="0"/>
            </a:p>
          </p:txBody>
        </p:sp>
        <p:sp>
          <p:nvSpPr>
            <p:cNvPr id="10" name="テキスト ボックス 9"/>
            <p:cNvSpPr txBox="1"/>
            <p:nvPr/>
          </p:nvSpPr>
          <p:spPr>
            <a:xfrm>
              <a:off x="5334000" y="2836614"/>
              <a:ext cx="1346459" cy="276999"/>
            </a:xfrm>
            <a:prstGeom prst="rect">
              <a:avLst/>
            </a:prstGeom>
            <a:solidFill>
              <a:schemeClr val="bg1"/>
            </a:solidFill>
          </p:spPr>
          <p:txBody>
            <a:bodyPr wrap="none" rtlCol="0">
              <a:spAutoFit/>
            </a:bodyPr>
            <a:lstStyle/>
            <a:p>
              <a:r>
                <a:rPr kumimoji="1" lang="en-US" altLang="ja-JP" sz="1200" dirty="0" smtClean="0"/>
                <a:t>Prepared Purchase</a:t>
              </a:r>
              <a:endParaRPr kumimoji="1" lang="ja-JP" altLang="en-US" sz="1200" dirty="0"/>
            </a:p>
          </p:txBody>
        </p:sp>
        <p:sp>
          <p:nvSpPr>
            <p:cNvPr id="11" name="テキスト ボックス 10"/>
            <p:cNvSpPr txBox="1"/>
            <p:nvPr/>
          </p:nvSpPr>
          <p:spPr>
            <a:xfrm>
              <a:off x="5486400" y="5882839"/>
              <a:ext cx="1388137" cy="276999"/>
            </a:xfrm>
            <a:prstGeom prst="rect">
              <a:avLst/>
            </a:prstGeom>
            <a:solidFill>
              <a:schemeClr val="bg1"/>
            </a:solidFill>
          </p:spPr>
          <p:txBody>
            <a:bodyPr wrap="none" rtlCol="0">
              <a:spAutoFit/>
            </a:bodyPr>
            <a:lstStyle/>
            <a:p>
              <a:r>
                <a:rPr kumimoji="1" lang="en-US" altLang="ja-JP" sz="1200" dirty="0" smtClean="0"/>
                <a:t>Delivered Purchase</a:t>
              </a:r>
              <a:endParaRPr kumimoji="1" lang="ja-JP" altLang="en-US" sz="1200" dirty="0"/>
            </a:p>
          </p:txBody>
        </p:sp>
        <p:sp>
          <p:nvSpPr>
            <p:cNvPr id="12" name="テキスト ボックス 11"/>
            <p:cNvSpPr txBox="1"/>
            <p:nvPr/>
          </p:nvSpPr>
          <p:spPr>
            <a:xfrm>
              <a:off x="2667550" y="6049693"/>
              <a:ext cx="1040028" cy="276999"/>
            </a:xfrm>
            <a:prstGeom prst="rect">
              <a:avLst/>
            </a:prstGeom>
            <a:solidFill>
              <a:schemeClr val="bg1"/>
            </a:solidFill>
          </p:spPr>
          <p:txBody>
            <a:bodyPr wrap="none" rtlCol="0">
              <a:spAutoFit/>
            </a:bodyPr>
            <a:lstStyle/>
            <a:p>
              <a:r>
                <a:rPr kumimoji="1" lang="en-US" altLang="ja-JP" sz="1200" dirty="0" smtClean="0"/>
                <a:t>Paid Purchase</a:t>
              </a:r>
              <a:endParaRPr kumimoji="1" lang="ja-JP" altLang="en-US" sz="1200" dirty="0"/>
            </a:p>
          </p:txBody>
        </p:sp>
      </p:grpSp>
      <p:sp>
        <p:nvSpPr>
          <p:cNvPr id="16" name="動作設定ボタン : ホーム 15">
            <a:hlinkClick r:id="" action="ppaction://hlinkshowjump?jump=lastslideviewed" highlightClick="1"/>
          </p:cNvPr>
          <p:cNvSpPr/>
          <p:nvPr/>
        </p:nvSpPr>
        <p:spPr>
          <a:xfrm>
            <a:off x="8632428" y="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961708774"/>
      </p:ext>
    </p:extLst>
  </p:cSld>
  <p:clrMapOvr>
    <a:masterClrMapping/>
  </p:clrMapOvr>
  <mc:AlternateContent xmlns:mc="http://schemas.openxmlformats.org/markup-compatibility/2006">
    <mc:Choice xmlns:p14="http://schemas.microsoft.com/office/powerpoint/2010/main" Requires="p14">
      <p:transition spd="slow" p14:dur="2000" advTm="20862"/>
    </mc:Choice>
    <mc:Fallback>
      <p:transition spd="slow" advTm="208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(4) PSD </a:t>
            </a:r>
            <a:r>
              <a:rPr lang="en-US" altLang="ja-JP" dirty="0"/>
              <a:t>Modeling Platform and </a:t>
            </a:r>
            <a:r>
              <a:rPr lang="en-US" altLang="ja-JP" dirty="0" smtClean="0"/>
              <a:t>PSD </a:t>
            </a:r>
            <a:r>
              <a:rPr lang="en-US" altLang="ja-JP" dirty="0"/>
              <a:t>Model</a:t>
            </a:r>
            <a:endParaRPr kumimoji="1" lang="ja-JP" alt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749" y="1219198"/>
            <a:ext cx="6617199" cy="548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7" y="1786189"/>
            <a:ext cx="2686050" cy="210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3505200" y="1524000"/>
            <a:ext cx="685800" cy="762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113613" y="1499016"/>
            <a:ext cx="1409076" cy="329823"/>
          </a:xfrm>
          <a:custGeom>
            <a:avLst/>
            <a:gdLst>
              <a:gd name="connsiteX0" fmla="*/ 1409076 w 1409076"/>
              <a:gd name="connsiteY0" fmla="*/ 299804 h 329823"/>
              <a:gd name="connsiteX1" fmla="*/ 1244184 w 1409076"/>
              <a:gd name="connsiteY1" fmla="*/ 194873 h 329823"/>
              <a:gd name="connsiteX2" fmla="*/ 1199213 w 1409076"/>
              <a:gd name="connsiteY2" fmla="*/ 149902 h 329823"/>
              <a:gd name="connsiteX3" fmla="*/ 1109272 w 1409076"/>
              <a:gd name="connsiteY3" fmla="*/ 104932 h 329823"/>
              <a:gd name="connsiteX4" fmla="*/ 1019331 w 1409076"/>
              <a:gd name="connsiteY4" fmla="*/ 59961 h 329823"/>
              <a:gd name="connsiteX5" fmla="*/ 974361 w 1409076"/>
              <a:gd name="connsiteY5" fmla="*/ 29981 h 329823"/>
              <a:gd name="connsiteX6" fmla="*/ 899410 w 1409076"/>
              <a:gd name="connsiteY6" fmla="*/ 14991 h 329823"/>
              <a:gd name="connsiteX7" fmla="*/ 839449 w 1409076"/>
              <a:gd name="connsiteY7" fmla="*/ 0 h 329823"/>
              <a:gd name="connsiteX8" fmla="*/ 419725 w 1409076"/>
              <a:gd name="connsiteY8" fmla="*/ 29981 h 329823"/>
              <a:gd name="connsiteX9" fmla="*/ 329784 w 1409076"/>
              <a:gd name="connsiteY9" fmla="*/ 59961 h 329823"/>
              <a:gd name="connsiteX10" fmla="*/ 284813 w 1409076"/>
              <a:gd name="connsiteY10" fmla="*/ 74951 h 329823"/>
              <a:gd name="connsiteX11" fmla="*/ 239843 w 1409076"/>
              <a:gd name="connsiteY11" fmla="*/ 89941 h 329823"/>
              <a:gd name="connsiteX12" fmla="*/ 209862 w 1409076"/>
              <a:gd name="connsiteY12" fmla="*/ 119922 h 329823"/>
              <a:gd name="connsiteX13" fmla="*/ 119921 w 1409076"/>
              <a:gd name="connsiteY13" fmla="*/ 179882 h 329823"/>
              <a:gd name="connsiteX14" fmla="*/ 89941 w 1409076"/>
              <a:gd name="connsiteY14" fmla="*/ 224853 h 329823"/>
              <a:gd name="connsiteX15" fmla="*/ 44971 w 1409076"/>
              <a:gd name="connsiteY15" fmla="*/ 239843 h 329823"/>
              <a:gd name="connsiteX16" fmla="*/ 0 w 1409076"/>
              <a:gd name="connsiteY16" fmla="*/ 329784 h 3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9076" h="329823">
                <a:moveTo>
                  <a:pt x="1409076" y="299804"/>
                </a:moveTo>
                <a:cubicBezTo>
                  <a:pt x="1360939" y="270922"/>
                  <a:pt x="1286997" y="228172"/>
                  <a:pt x="1244184" y="194873"/>
                </a:cubicBezTo>
                <a:cubicBezTo>
                  <a:pt x="1227450" y="181858"/>
                  <a:pt x="1215499" y="163474"/>
                  <a:pt x="1199213" y="149902"/>
                </a:cubicBezTo>
                <a:cubicBezTo>
                  <a:pt x="1160468" y="117614"/>
                  <a:pt x="1154343" y="119955"/>
                  <a:pt x="1109272" y="104932"/>
                </a:cubicBezTo>
                <a:cubicBezTo>
                  <a:pt x="1048932" y="44590"/>
                  <a:pt x="1116024" y="101400"/>
                  <a:pt x="1019331" y="59961"/>
                </a:cubicBezTo>
                <a:cubicBezTo>
                  <a:pt x="1002772" y="52864"/>
                  <a:pt x="991230" y="36307"/>
                  <a:pt x="974361" y="29981"/>
                </a:cubicBezTo>
                <a:cubicBezTo>
                  <a:pt x="950505" y="21035"/>
                  <a:pt x="924282" y="20518"/>
                  <a:pt x="899410" y="14991"/>
                </a:cubicBezTo>
                <a:cubicBezTo>
                  <a:pt x="879298" y="10522"/>
                  <a:pt x="859436" y="4997"/>
                  <a:pt x="839449" y="0"/>
                </a:cubicBezTo>
                <a:cubicBezTo>
                  <a:pt x="658008" y="7560"/>
                  <a:pt x="561985" y="-12697"/>
                  <a:pt x="419725" y="29981"/>
                </a:cubicBezTo>
                <a:cubicBezTo>
                  <a:pt x="389456" y="39062"/>
                  <a:pt x="359764" y="49968"/>
                  <a:pt x="329784" y="59961"/>
                </a:cubicBezTo>
                <a:lnTo>
                  <a:pt x="284813" y="74951"/>
                </a:lnTo>
                <a:lnTo>
                  <a:pt x="239843" y="89941"/>
                </a:lnTo>
                <a:cubicBezTo>
                  <a:pt x="229849" y="99935"/>
                  <a:pt x="221169" y="111442"/>
                  <a:pt x="209862" y="119922"/>
                </a:cubicBezTo>
                <a:cubicBezTo>
                  <a:pt x="181037" y="141541"/>
                  <a:pt x="119921" y="179882"/>
                  <a:pt x="119921" y="179882"/>
                </a:cubicBezTo>
                <a:cubicBezTo>
                  <a:pt x="109928" y="194872"/>
                  <a:pt x="104009" y="213598"/>
                  <a:pt x="89941" y="224853"/>
                </a:cubicBezTo>
                <a:cubicBezTo>
                  <a:pt x="77603" y="234724"/>
                  <a:pt x="54155" y="226985"/>
                  <a:pt x="44971" y="239843"/>
                </a:cubicBezTo>
                <a:cubicBezTo>
                  <a:pt x="-22659" y="334524"/>
                  <a:pt x="52295" y="329784"/>
                  <a:pt x="0" y="329784"/>
                </a:cubicBezTo>
              </a:path>
            </a:pathLst>
          </a:custGeom>
          <a:noFill/>
          <a:ln>
            <a:solidFill>
              <a:srgbClr val="FF00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295900" y="4126198"/>
            <a:ext cx="171450" cy="1905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477000" y="2933700"/>
            <a:ext cx="171450" cy="1905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781550" y="5105400"/>
            <a:ext cx="171450" cy="1905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28600" y="4533900"/>
            <a:ext cx="171450" cy="1905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09599" y="4444484"/>
            <a:ext cx="1863150" cy="923330"/>
          </a:xfrm>
          <a:prstGeom prst="rect">
            <a:avLst/>
          </a:prstGeom>
          <a:noFill/>
        </p:spPr>
        <p:txBody>
          <a:bodyPr wrap="square" rtlCol="0">
            <a:spAutoFit/>
          </a:bodyPr>
          <a:lstStyle/>
          <a:p>
            <a:r>
              <a:rPr kumimoji="1" lang="en-US" altLang="ja-JP" dirty="0" smtClean="0"/>
              <a:t>Conditional Link need to be manually added</a:t>
            </a:r>
            <a:endParaRPr kumimoji="1" lang="ja-JP" altLang="en-US" dirty="0"/>
          </a:p>
        </p:txBody>
      </p:sp>
      <p:sp>
        <p:nvSpPr>
          <p:cNvPr id="14" name="下矢印 13">
            <a:hlinkClick r:id="rId6" action="ppaction://hlinksldjump"/>
          </p:cNvPr>
          <p:cNvSpPr/>
          <p:nvPr/>
        </p:nvSpPr>
        <p:spPr>
          <a:xfrm>
            <a:off x="5550335" y="6284787"/>
            <a:ext cx="914400" cy="524051"/>
          </a:xfrm>
          <a:prstGeom prst="downArrow">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T2</a:t>
            </a:r>
            <a:endParaRPr kumimoji="1" lang="ja-JP" altLang="en-US" dirty="0"/>
          </a:p>
        </p:txBody>
      </p:sp>
      <p:sp>
        <p:nvSpPr>
          <p:cNvPr id="15" name="動作設定ボタン : ホーム 14">
            <a:hlinkClick r:id="rId7" action="ppaction://hlinksldjump"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動作設定ボタン : ホーム 15">
            <a:hlinkClick r:id="" action="ppaction://hlinkshowjump?jump=lastslideviewed" highlightClick="1"/>
          </p:cNvPr>
          <p:cNvSpPr/>
          <p:nvPr/>
        </p:nvSpPr>
        <p:spPr>
          <a:xfrm>
            <a:off x="8629061" y="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956307320"/>
      </p:ext>
    </p:extLst>
  </p:cSld>
  <p:clrMapOvr>
    <a:masterClrMapping/>
  </p:clrMapOvr>
  <mc:AlternateContent xmlns:mc="http://schemas.openxmlformats.org/markup-compatibility/2006">
    <mc:Choice xmlns:p14="http://schemas.microsoft.com/office/powerpoint/2010/main" Requires="p14">
      <p:transition spd="slow" p14:dur="2000" advTm="26481"/>
    </mc:Choice>
    <mc:Fallback>
      <p:transition spd="slow" advTm="26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8" y="1329100"/>
            <a:ext cx="9115527" cy="492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5410634" y="152400"/>
            <a:ext cx="3276166" cy="990600"/>
          </a:xfrm>
        </p:spPr>
        <p:txBody>
          <a:bodyPr/>
          <a:lstStyle/>
          <a:p>
            <a:r>
              <a:rPr kumimoji="1" lang="en-US" altLang="ja-JP" dirty="0" smtClean="0"/>
              <a:t>4. AM</a:t>
            </a:r>
            <a:endParaRPr kumimoji="1" lang="ja-JP" altLang="en-US" dirty="0"/>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949" y="5181600"/>
            <a:ext cx="26670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グループ化 8"/>
          <p:cNvGrpSpPr/>
          <p:nvPr/>
        </p:nvGrpSpPr>
        <p:grpSpPr>
          <a:xfrm>
            <a:off x="7661317" y="5134896"/>
            <a:ext cx="1386109" cy="338554"/>
            <a:chOff x="7717219" y="1285102"/>
            <a:chExt cx="1386109" cy="338554"/>
          </a:xfrm>
        </p:grpSpPr>
        <p:sp>
          <p:nvSpPr>
            <p:cNvPr id="10" name="直角三角形 9"/>
            <p:cNvSpPr/>
            <p:nvPr/>
          </p:nvSpPr>
          <p:spPr>
            <a:xfrm rot="13208383">
              <a:off x="7717219" y="1373965"/>
              <a:ext cx="149101" cy="171079"/>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924800" y="1285102"/>
              <a:ext cx="1178528"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dirty="0" smtClean="0"/>
                <a:t>When Block</a:t>
              </a:r>
              <a:endParaRPr kumimoji="1" lang="ja-JP" altLang="en-US" sz="1600" dirty="0"/>
            </a:p>
          </p:txBody>
        </p:sp>
      </p:grpSp>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993" y="3124200"/>
            <a:ext cx="26479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円/楕円 12"/>
          <p:cNvSpPr/>
          <p:nvPr/>
        </p:nvSpPr>
        <p:spPr>
          <a:xfrm>
            <a:off x="6432377" y="3505200"/>
            <a:ext cx="2511809" cy="396781"/>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139719" y="3961478"/>
            <a:ext cx="1024639" cy="2308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sz="900" dirty="0" smtClean="0"/>
              <a:t>Need to be added</a:t>
            </a:r>
            <a:endParaRPr kumimoji="1" lang="ja-JP" altLang="en-US" sz="900" dirty="0"/>
          </a:p>
        </p:txBody>
      </p:sp>
      <p:sp>
        <p:nvSpPr>
          <p:cNvPr id="15" name="下矢印 14">
            <a:hlinkClick r:id="rId7" action="ppaction://hlinksldjump"/>
          </p:cNvPr>
          <p:cNvSpPr/>
          <p:nvPr/>
        </p:nvSpPr>
        <p:spPr>
          <a:xfrm>
            <a:off x="4582985" y="6265766"/>
            <a:ext cx="914400" cy="524051"/>
          </a:xfrm>
          <a:prstGeom prst="downArrow">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T3</a:t>
            </a:r>
            <a:endParaRPr kumimoji="1" lang="ja-JP" altLang="en-US" dirty="0"/>
          </a:p>
        </p:txBody>
      </p:sp>
      <p:sp>
        <p:nvSpPr>
          <p:cNvPr id="16" name="動作設定ボタン : ホーム 15">
            <a:hlinkClick r:id="rId8" action="ppaction://hlinksldjump" highlightClick="1"/>
          </p:cNvPr>
          <p:cNvSpPr/>
          <p:nvPr/>
        </p:nvSpPr>
        <p:spPr>
          <a:xfrm>
            <a:off x="8583561" y="6475931"/>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457553" y="2743200"/>
            <a:ext cx="400094" cy="3048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395" y="5105400"/>
            <a:ext cx="2067727" cy="169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直線矢印コネクタ 18"/>
          <p:cNvCxnSpPr/>
          <p:nvPr/>
        </p:nvCxnSpPr>
        <p:spPr>
          <a:xfrm flipH="1">
            <a:off x="1219202" y="3391204"/>
            <a:ext cx="1888867" cy="1859142"/>
          </a:xfrm>
          <a:prstGeom prst="straightConnector1">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520702" y="5104830"/>
            <a:ext cx="642933"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t>ACT</a:t>
            </a:r>
            <a:endParaRPr kumimoji="1" lang="ja-JP" altLang="en-US" sz="1600" b="1" dirty="0"/>
          </a:p>
        </p:txBody>
      </p:sp>
      <p:sp>
        <p:nvSpPr>
          <p:cNvPr id="21" name="円/楕円 20"/>
          <p:cNvSpPr/>
          <p:nvPr/>
        </p:nvSpPr>
        <p:spPr>
          <a:xfrm>
            <a:off x="-16565" y="6461655"/>
            <a:ext cx="2302565" cy="396781"/>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099561" y="6613916"/>
            <a:ext cx="1024639" cy="2308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sz="900" dirty="0" smtClean="0"/>
              <a:t>Need to be added</a:t>
            </a:r>
            <a:endParaRPr kumimoji="1" lang="ja-JP" altLang="en-US" sz="900" dirty="0"/>
          </a:p>
        </p:txBody>
      </p:sp>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314633"/>
            <a:ext cx="21431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992" y="355036"/>
            <a:ext cx="2612311" cy="76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直線矢印コネクタ 26"/>
          <p:cNvCxnSpPr>
            <a:stCxn id="35" idx="2"/>
          </p:cNvCxnSpPr>
          <p:nvPr/>
        </p:nvCxnSpPr>
        <p:spPr>
          <a:xfrm>
            <a:off x="3657600" y="3048000"/>
            <a:ext cx="2678393" cy="2738438"/>
          </a:xfrm>
          <a:prstGeom prst="straightConnector1">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4343400" y="2819400"/>
            <a:ext cx="400094" cy="3048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a:stCxn id="35" idx="1"/>
          </p:cNvCxnSpPr>
          <p:nvPr/>
        </p:nvCxnSpPr>
        <p:spPr>
          <a:xfrm flipH="1" flipV="1">
            <a:off x="1752601" y="1121954"/>
            <a:ext cx="1963591" cy="1818283"/>
          </a:xfrm>
          <a:prstGeom prst="straightConnector1">
            <a:avLst/>
          </a:prstGeom>
          <a:ln>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3657600" y="2895600"/>
            <a:ext cx="400094" cy="304800"/>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p:cNvCxnSpPr>
            <a:stCxn id="45" idx="1"/>
            <a:endCxn id="43" idx="4"/>
          </p:cNvCxnSpPr>
          <p:nvPr/>
        </p:nvCxnSpPr>
        <p:spPr>
          <a:xfrm flipV="1">
            <a:off x="4154298" y="1162359"/>
            <a:ext cx="105054" cy="1777878"/>
          </a:xfrm>
          <a:prstGeom prst="straightConnector1">
            <a:avLst/>
          </a:prstGeom>
          <a:ln>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9" name="直角三角形 38"/>
          <p:cNvSpPr/>
          <p:nvPr/>
        </p:nvSpPr>
        <p:spPr>
          <a:xfrm rot="13208383">
            <a:off x="211075" y="177601"/>
            <a:ext cx="133350" cy="152400"/>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28190" y="16483"/>
            <a:ext cx="1528688"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dirty="0" err="1" smtClean="0"/>
              <a:t>releaseResBlock</a:t>
            </a:r>
            <a:endParaRPr kumimoji="1" lang="ja-JP" altLang="en-US" sz="1600" dirty="0"/>
          </a:p>
        </p:txBody>
      </p:sp>
      <p:sp>
        <p:nvSpPr>
          <p:cNvPr id="41" name="直角三角形 40"/>
          <p:cNvSpPr/>
          <p:nvPr/>
        </p:nvSpPr>
        <p:spPr>
          <a:xfrm rot="13208383">
            <a:off x="3238226" y="170844"/>
            <a:ext cx="133350" cy="152400"/>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3555341" y="9726"/>
            <a:ext cx="1350050"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dirty="0" err="1" smtClean="0"/>
              <a:t>seizeResBlock</a:t>
            </a:r>
            <a:endParaRPr kumimoji="1" lang="ja-JP" altLang="en-US" sz="1600" dirty="0"/>
          </a:p>
        </p:txBody>
      </p:sp>
      <p:sp>
        <p:nvSpPr>
          <p:cNvPr id="43" name="円/楕円 42"/>
          <p:cNvSpPr/>
          <p:nvPr/>
        </p:nvSpPr>
        <p:spPr>
          <a:xfrm>
            <a:off x="3108069" y="9835"/>
            <a:ext cx="2302565" cy="1152524"/>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2575" y="34413"/>
            <a:ext cx="2302565" cy="1152524"/>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095706" y="2895600"/>
            <a:ext cx="400094" cy="304800"/>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a:stCxn id="29" idx="6"/>
          </p:cNvCxnSpPr>
          <p:nvPr/>
        </p:nvCxnSpPr>
        <p:spPr>
          <a:xfrm>
            <a:off x="4743494" y="2971800"/>
            <a:ext cx="1597455" cy="569119"/>
          </a:xfrm>
          <a:prstGeom prst="straightConnector1">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7766888" y="3105302"/>
            <a:ext cx="1291758" cy="338554"/>
            <a:chOff x="7705214" y="996502"/>
            <a:chExt cx="1291758" cy="338554"/>
          </a:xfrm>
        </p:grpSpPr>
        <p:sp>
          <p:nvSpPr>
            <p:cNvPr id="7" name="直角三角形 6"/>
            <p:cNvSpPr/>
            <p:nvPr/>
          </p:nvSpPr>
          <p:spPr>
            <a:xfrm rot="13208383">
              <a:off x="7705214" y="1104968"/>
              <a:ext cx="133350" cy="152400"/>
            </a:xfrm>
            <a:prstGeom prst="r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901800" y="996502"/>
              <a:ext cx="1095172"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dirty="0" smtClean="0"/>
                <a:t>Then Block</a:t>
              </a:r>
              <a:endParaRPr kumimoji="1" lang="ja-JP" altLang="en-US" sz="1600" dirty="0"/>
            </a:p>
          </p:txBody>
        </p:sp>
      </p:grpSp>
      <p:pic>
        <p:nvPicPr>
          <p:cNvPr id="819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5063" y="373938"/>
            <a:ext cx="24669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8" name="直線矢印コネクタ 57"/>
          <p:cNvCxnSpPr/>
          <p:nvPr/>
        </p:nvCxnSpPr>
        <p:spPr>
          <a:xfrm flipV="1">
            <a:off x="5030275" y="1316913"/>
            <a:ext cx="1065725" cy="520238"/>
          </a:xfrm>
          <a:prstGeom prst="straightConnector1">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7333495" y="35642"/>
            <a:ext cx="1070806"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sz="1600" b="1" dirty="0" smtClean="0"/>
              <a:t>Resource</a:t>
            </a:r>
            <a:endParaRPr kumimoji="1" lang="ja-JP" altLang="en-US" sz="1600" b="1" dirty="0"/>
          </a:p>
        </p:txBody>
      </p:sp>
      <p:sp>
        <p:nvSpPr>
          <p:cNvPr id="61" name="テキスト ボックス 60"/>
          <p:cNvSpPr txBox="1"/>
          <p:nvPr/>
        </p:nvSpPr>
        <p:spPr>
          <a:xfrm>
            <a:off x="95303" y="1162358"/>
            <a:ext cx="1024639" cy="2308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sz="900" dirty="0" smtClean="0"/>
              <a:t>Need to be added</a:t>
            </a:r>
            <a:endParaRPr kumimoji="1" lang="ja-JP" altLang="en-US" sz="900" dirty="0"/>
          </a:p>
        </p:txBody>
      </p:sp>
      <p:sp>
        <p:nvSpPr>
          <p:cNvPr id="62" name="テキスト ボックス 61"/>
          <p:cNvSpPr txBox="1"/>
          <p:nvPr/>
        </p:nvSpPr>
        <p:spPr>
          <a:xfrm>
            <a:off x="2764280" y="1162358"/>
            <a:ext cx="1024639" cy="2308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sz="900" dirty="0" smtClean="0"/>
              <a:t>Need to be added</a:t>
            </a:r>
            <a:endParaRPr kumimoji="1" lang="ja-JP" altLang="en-US" sz="900" dirty="0"/>
          </a:p>
        </p:txBody>
      </p:sp>
      <p:sp>
        <p:nvSpPr>
          <p:cNvPr id="63" name="テキスト ボックス 62"/>
          <p:cNvSpPr txBox="1"/>
          <p:nvPr/>
        </p:nvSpPr>
        <p:spPr>
          <a:xfrm>
            <a:off x="6185063" y="131628"/>
            <a:ext cx="1024639" cy="2308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sz="900" dirty="0" smtClean="0"/>
              <a:t>Need to be added</a:t>
            </a:r>
            <a:endParaRPr kumimoji="1" lang="ja-JP" altLang="en-US" sz="900" dirty="0"/>
          </a:p>
        </p:txBody>
      </p:sp>
      <p:sp>
        <p:nvSpPr>
          <p:cNvPr id="64" name="円/楕円 63"/>
          <p:cNvSpPr/>
          <p:nvPr/>
        </p:nvSpPr>
        <p:spPr>
          <a:xfrm>
            <a:off x="6335993" y="374196"/>
            <a:ext cx="2302565" cy="1885692"/>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動作設定ボタン : ホーム 45">
            <a:hlinkClick r:id="" action="ppaction://hlinkshowjump?jump=lastslideviewed" highlightClick="1"/>
          </p:cNvPr>
          <p:cNvSpPr/>
          <p:nvPr/>
        </p:nvSpPr>
        <p:spPr>
          <a:xfrm>
            <a:off x="8629061" y="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988885065"/>
      </p:ext>
    </p:extLst>
  </p:cSld>
  <p:clrMapOvr>
    <a:masterClrMapping/>
  </p:clrMapOvr>
  <mc:AlternateContent xmlns:mc="http://schemas.openxmlformats.org/markup-compatibility/2006">
    <mc:Choice xmlns:p14="http://schemas.microsoft.com/office/powerpoint/2010/main" Requires="p14">
      <p:transition spd="slow" p14:dur="2000" advTm="4299"/>
    </mc:Choice>
    <mc:Fallback>
      <p:transition spd="slow" advTm="42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19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1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19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20" grpId="0" animBg="1"/>
      <p:bldP spid="21" grpId="0" animBg="1"/>
      <p:bldP spid="22" grpId="0" animBg="1"/>
      <p:bldP spid="29" grpId="0" animBg="1"/>
      <p:bldP spid="35" grpId="0" animBg="1"/>
      <p:bldP spid="39" grpId="0" animBg="1"/>
      <p:bldP spid="40" grpId="0" animBg="1"/>
      <p:bldP spid="41" grpId="0" animBg="1"/>
      <p:bldP spid="42" grpId="0" animBg="1"/>
      <p:bldP spid="43" grpId="0" animBg="1"/>
      <p:bldP spid="44" grpId="0" animBg="1"/>
      <p:bldP spid="45" grpId="0" animBg="1"/>
      <p:bldP spid="60" grpId="0" animBg="1"/>
      <p:bldP spid="61" grpId="0" animBg="1"/>
      <p:bldP spid="62" grpId="0" animBg="1"/>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22" y="1215887"/>
            <a:ext cx="850168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98360" y="1143000"/>
            <a:ext cx="4249840" cy="190500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3810000" y="2590800"/>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title"/>
          </p:nvPr>
        </p:nvSpPr>
        <p:spPr>
          <a:xfrm>
            <a:off x="762000" y="29403"/>
            <a:ext cx="8229600" cy="1143000"/>
          </a:xfrm>
        </p:spPr>
        <p:txBody>
          <a:bodyPr/>
          <a:lstStyle/>
          <a:p>
            <a:r>
              <a:rPr lang="en-US" altLang="ja-JP" dirty="0" smtClean="0"/>
              <a:t>(4) DEVSs1 </a:t>
            </a:r>
            <a:r>
              <a:rPr lang="en-US" altLang="ja-JP" dirty="0"/>
              <a:t>Modeling Platform </a:t>
            </a:r>
            <a:br>
              <a:rPr lang="en-US" altLang="ja-JP" dirty="0"/>
            </a:br>
            <a:r>
              <a:rPr lang="en-US" altLang="ja-JP" dirty="0"/>
              <a:t>     and </a:t>
            </a:r>
            <a:r>
              <a:rPr lang="en-US" altLang="ja-JP" dirty="0" smtClean="0"/>
              <a:t>DEVSs1 </a:t>
            </a:r>
            <a:r>
              <a:rPr lang="en-US" altLang="ja-JP" dirty="0"/>
              <a:t>Model</a:t>
            </a:r>
            <a:endParaRPr kumimoji="1" lang="ja-JP" altLang="en-US" dirty="0"/>
          </a:p>
        </p:txBody>
      </p:sp>
      <p:sp>
        <p:nvSpPr>
          <p:cNvPr id="11" name="正方形/長方形 10"/>
          <p:cNvSpPr/>
          <p:nvPr/>
        </p:nvSpPr>
        <p:spPr>
          <a:xfrm>
            <a:off x="381000" y="1095375"/>
            <a:ext cx="1954937" cy="4286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400" dirty="0" smtClean="0"/>
              <a:t>Explained in Next Page</a:t>
            </a:r>
            <a:endParaRPr kumimoji="1" lang="ja-JP" altLang="en-US" sz="1400" dirty="0"/>
          </a:p>
        </p:txBody>
      </p:sp>
      <p:sp>
        <p:nvSpPr>
          <p:cNvPr id="10" name="動作設定ボタン : ホーム 9">
            <a:hlinkClick r:id="rId4" action="ppaction://hlinksldjump" highlightClick="1"/>
          </p:cNvPr>
          <p:cNvSpPr/>
          <p:nvPr/>
        </p:nvSpPr>
        <p:spPr>
          <a:xfrm>
            <a:off x="8633657"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動作設定ボタン : ホーム 11">
            <a:hlinkClick r:id="" action="ppaction://hlinkshowjump?jump=lastslideviewed" highlightClick="1"/>
          </p:cNvPr>
          <p:cNvSpPr/>
          <p:nvPr/>
        </p:nvSpPr>
        <p:spPr>
          <a:xfrm>
            <a:off x="8648475" y="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5957540"/>
      </p:ext>
    </p:extLst>
  </p:cSld>
  <p:clrMapOvr>
    <a:masterClrMapping/>
  </p:clrMapOvr>
  <mc:AlternateContent xmlns:mc="http://schemas.openxmlformats.org/markup-compatibility/2006">
    <mc:Choice xmlns:p14="http://schemas.microsoft.com/office/powerpoint/2010/main" Requires="p14">
      <p:transition spd="slow" p14:dur="2000" advTm="2038"/>
    </mc:Choice>
    <mc:Fallback>
      <p:transition spd="slow" advTm="203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182217"/>
            <a:ext cx="8229600" cy="963342"/>
          </a:xfrm>
        </p:spPr>
        <p:txBody>
          <a:bodyPr>
            <a:normAutofit fontScale="90000"/>
          </a:bodyPr>
          <a:lstStyle/>
          <a:p>
            <a:r>
              <a:rPr lang="en-US" altLang="ja-JP" dirty="0" smtClean="0"/>
              <a:t>(5) DEVSs1 </a:t>
            </a:r>
            <a:r>
              <a:rPr lang="en-US" altLang="ja-JP" dirty="0"/>
              <a:t>Modeling Platform </a:t>
            </a:r>
            <a:br>
              <a:rPr lang="en-US" altLang="ja-JP" dirty="0"/>
            </a:br>
            <a:r>
              <a:rPr lang="en-US" altLang="ja-JP" dirty="0"/>
              <a:t>     and Detailed </a:t>
            </a:r>
            <a:r>
              <a:rPr lang="en-US" altLang="ja-JP" dirty="0" smtClean="0"/>
              <a:t>DEVSs1 </a:t>
            </a:r>
            <a:r>
              <a:rPr lang="en-US" altLang="ja-JP" dirty="0"/>
              <a:t>Model</a:t>
            </a:r>
            <a:endParaRPr kumimoji="1" lang="ja-JP"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39" y="2713383"/>
            <a:ext cx="8228013"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図表 7"/>
          <p:cNvGraphicFramePr/>
          <p:nvPr>
            <p:extLst>
              <p:ext uri="{D42A27DB-BD31-4B8C-83A1-F6EECF244321}">
                <p14:modId xmlns:p14="http://schemas.microsoft.com/office/powerpoint/2010/main" val="362556006"/>
              </p:ext>
            </p:extLst>
          </p:nvPr>
        </p:nvGraphicFramePr>
        <p:xfrm>
          <a:off x="437321" y="1150330"/>
          <a:ext cx="4532244" cy="220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角丸四角形 8"/>
          <p:cNvSpPr/>
          <p:nvPr/>
        </p:nvSpPr>
        <p:spPr>
          <a:xfrm>
            <a:off x="1066800" y="4191000"/>
            <a:ext cx="1219200" cy="914400"/>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524539" y="4191000"/>
            <a:ext cx="1219200" cy="1143000"/>
          </a:xfrm>
          <a:prstGeom prst="roundRect">
            <a:avLst/>
          </a:prstGeom>
          <a:noFill/>
          <a:l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801756" y="3886200"/>
            <a:ext cx="3389244" cy="2590800"/>
          </a:xfrm>
          <a:prstGeom prst="roundRect">
            <a:avLst/>
          </a:prstGeom>
          <a:noFill/>
          <a:ln>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410200" y="2743200"/>
            <a:ext cx="3505200" cy="914400"/>
          </a:xfrm>
          <a:prstGeom prst="roundRect">
            <a:avLst/>
          </a:prstGeom>
          <a:noFill/>
          <a:ln>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953000" y="4749248"/>
            <a:ext cx="2057400" cy="1499152"/>
          </a:xfrm>
          <a:prstGeom prst="roundRect">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p:cNvSpPr/>
          <p:nvPr/>
        </p:nvSpPr>
        <p:spPr>
          <a:xfrm rot="13208383">
            <a:off x="5648162" y="1269271"/>
            <a:ext cx="266700" cy="304800"/>
          </a:xfrm>
          <a:prstGeom prst="r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p:nvSpPr>
        <p:spPr>
          <a:xfrm rot="13208383">
            <a:off x="5648163" y="2007329"/>
            <a:ext cx="266700" cy="304800"/>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208643" y="1181169"/>
            <a:ext cx="1302151" cy="369332"/>
          </a:xfrm>
          <a:prstGeom prst="rect">
            <a:avLst/>
          </a:prstGeom>
          <a:noFill/>
        </p:spPr>
        <p:txBody>
          <a:bodyPr wrap="none" rtlCol="0">
            <a:spAutoFit/>
          </a:bodyPr>
          <a:lstStyle/>
          <a:p>
            <a:r>
              <a:rPr lang="en-US" altLang="ja-JP" dirty="0" smtClean="0"/>
              <a:t>Out</a:t>
            </a:r>
            <a:r>
              <a:rPr kumimoji="1" lang="en-US" altLang="ja-JP" dirty="0" smtClean="0"/>
              <a:t>put Port</a:t>
            </a:r>
            <a:endParaRPr kumimoji="1" lang="ja-JP" altLang="en-US" dirty="0"/>
          </a:p>
        </p:txBody>
      </p:sp>
      <p:sp>
        <p:nvSpPr>
          <p:cNvPr id="21" name="テキスト ボックス 20"/>
          <p:cNvSpPr txBox="1"/>
          <p:nvPr/>
        </p:nvSpPr>
        <p:spPr>
          <a:xfrm>
            <a:off x="6269160" y="1886236"/>
            <a:ext cx="1130631" cy="369332"/>
          </a:xfrm>
          <a:prstGeom prst="rect">
            <a:avLst/>
          </a:prstGeom>
          <a:noFill/>
        </p:spPr>
        <p:txBody>
          <a:bodyPr wrap="none" rtlCol="0">
            <a:spAutoFit/>
          </a:bodyPr>
          <a:lstStyle/>
          <a:p>
            <a:r>
              <a:rPr lang="en-US" altLang="ja-JP" dirty="0" smtClean="0"/>
              <a:t>In</a:t>
            </a:r>
            <a:r>
              <a:rPr kumimoji="1" lang="en-US" altLang="ja-JP" dirty="0" smtClean="0"/>
              <a:t>put Port</a:t>
            </a:r>
            <a:endParaRPr kumimoji="1" lang="ja-JP" altLang="en-US" dirty="0"/>
          </a:p>
        </p:txBody>
      </p:sp>
      <p:sp>
        <p:nvSpPr>
          <p:cNvPr id="22" name="下矢印 21">
            <a:hlinkClick r:id="rId9" action="ppaction://hlinksldjump"/>
          </p:cNvPr>
          <p:cNvSpPr/>
          <p:nvPr/>
        </p:nvSpPr>
        <p:spPr>
          <a:xfrm>
            <a:off x="5265203" y="6333948"/>
            <a:ext cx="914400" cy="524051"/>
          </a:xfrm>
          <a:prstGeom prst="downArrow">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T4</a:t>
            </a:r>
            <a:endParaRPr kumimoji="1" lang="ja-JP" altLang="en-US" dirty="0"/>
          </a:p>
        </p:txBody>
      </p:sp>
      <p:sp>
        <p:nvSpPr>
          <p:cNvPr id="20" name="動作設定ボタン : ホーム 19">
            <a:hlinkClick r:id="rId10" action="ppaction://hlinksldjump" highlightClick="1"/>
          </p:cNvPr>
          <p:cNvSpPr/>
          <p:nvPr/>
        </p:nvSpPr>
        <p:spPr>
          <a:xfrm>
            <a:off x="8610600" y="64716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動作設定ボタン : ホーム 17">
            <a:hlinkClick r:id="" action="ppaction://hlinkshowjump?jump=lastslideviewed" highlightClick="1"/>
          </p:cNvPr>
          <p:cNvSpPr/>
          <p:nvPr/>
        </p:nvSpPr>
        <p:spPr>
          <a:xfrm>
            <a:off x="8648475" y="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6484748"/>
      </p:ext>
    </p:extLst>
  </p:cSld>
  <p:clrMapOvr>
    <a:masterClrMapping/>
  </p:clrMapOvr>
  <mc:AlternateContent xmlns:mc="http://schemas.openxmlformats.org/markup-compatibility/2006">
    <mc:Choice xmlns:p14="http://schemas.microsoft.com/office/powerpoint/2010/main" Requires="p14">
      <p:transition spd="slow" p14:dur="2000" advTm="127"/>
    </mc:Choice>
    <mc:Fallback>
      <p:transition spd="slow" advTm="12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sz="quarter" idx="1"/>
          </p:nvPr>
        </p:nvSpPr>
        <p:spPr/>
        <p:txBody>
          <a:bodyPr>
            <a:normAutofit/>
          </a:bodyPr>
          <a:lstStyle/>
          <a:p>
            <a:pPr marL="514350" indent="-514350">
              <a:buFont typeface="+mj-lt"/>
              <a:buAutoNum type="arabicPeriod"/>
            </a:pPr>
            <a:r>
              <a:rPr kumimoji="1" lang="en-US" altLang="ja-JP" dirty="0" smtClean="0"/>
              <a:t>Background</a:t>
            </a:r>
          </a:p>
          <a:p>
            <a:pPr marL="514350" indent="-514350">
              <a:buFont typeface="+mj-lt"/>
              <a:buAutoNum type="arabicPeriod"/>
            </a:pPr>
            <a:r>
              <a:rPr kumimoji="1" lang="en-US" altLang="ja-JP" dirty="0" smtClean="0"/>
              <a:t>Research Questions</a:t>
            </a:r>
          </a:p>
          <a:p>
            <a:pPr marL="514350" indent="-514350">
              <a:buFont typeface="+mj-lt"/>
              <a:buAutoNum type="arabicPeriod"/>
            </a:pPr>
            <a:r>
              <a:rPr lang="en-US" altLang="ja-JP" dirty="0" smtClean="0"/>
              <a:t>Research Design</a:t>
            </a:r>
          </a:p>
          <a:p>
            <a:pPr marL="514350" indent="-514350">
              <a:buFont typeface="+mj-lt"/>
              <a:buAutoNum type="arabicPeriod"/>
            </a:pPr>
            <a:r>
              <a:rPr lang="en-US" altLang="ja-JP" dirty="0" smtClean="0"/>
              <a:t>Case Study</a:t>
            </a:r>
          </a:p>
          <a:p>
            <a:pPr marL="514350" indent="-514350">
              <a:buFont typeface="+mj-lt"/>
              <a:buAutoNum type="arabicPeriod"/>
            </a:pPr>
            <a:r>
              <a:rPr lang="en-US" altLang="ja-JP" dirty="0" smtClean="0"/>
              <a:t>Conclusion </a:t>
            </a:r>
            <a:endParaRPr kumimoji="1" lang="ja-JP" altLang="en-US" dirty="0"/>
          </a:p>
        </p:txBody>
      </p:sp>
    </p:spTree>
    <p:extLst>
      <p:ext uri="{BB962C8B-B14F-4D97-AF65-F5344CB8AC3E}">
        <p14:creationId xmlns:p14="http://schemas.microsoft.com/office/powerpoint/2010/main" val="2149684363"/>
      </p:ext>
    </p:extLst>
  </p:cSld>
  <p:clrMapOvr>
    <a:masterClrMapping/>
  </p:clrMapOvr>
  <mc:AlternateContent xmlns:mc="http://schemas.openxmlformats.org/markup-compatibility/2006">
    <mc:Choice xmlns:p14="http://schemas.microsoft.com/office/powerpoint/2010/main" Requires="p14">
      <p:transition spd="slow" p14:dur="2000" advTm="15907"/>
    </mc:Choice>
    <mc:Fallback>
      <p:transition spd="slow" advTm="1590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(6). DEVS_S2 for Pizza Case</a:t>
            </a:r>
            <a:endParaRPr kumimoji="1" lang="ja-JP" altLang="en-US" dirty="0"/>
          </a:p>
        </p:txBody>
      </p:sp>
      <p:sp>
        <p:nvSpPr>
          <p:cNvPr id="3" name="テキスト ボックス 2"/>
          <p:cNvSpPr txBox="1"/>
          <p:nvPr/>
        </p:nvSpPr>
        <p:spPr>
          <a:xfrm>
            <a:off x="6478438" y="1305768"/>
            <a:ext cx="2438400"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en-US" altLang="ja-JP" b="1" dirty="0" smtClean="0"/>
              <a:t>AR, ACT, INIT, </a:t>
            </a:r>
            <a:r>
              <a:rPr kumimoji="1" lang="en-US" altLang="ja-JP" b="1" dirty="0" err="1" smtClean="0"/>
              <a:t>Que</a:t>
            </a:r>
            <a:r>
              <a:rPr lang="en-US" altLang="ja-JP" b="1" dirty="0"/>
              <a:t> </a:t>
            </a:r>
            <a:r>
              <a:rPr lang="en-US" altLang="ja-JP" b="1" dirty="0" smtClean="0"/>
              <a:t>and</a:t>
            </a:r>
            <a:r>
              <a:rPr kumimoji="1" lang="en-US" altLang="ja-JP" b="1" dirty="0" smtClean="0"/>
              <a:t> Res </a:t>
            </a:r>
            <a:r>
              <a:rPr kumimoji="1" lang="en-US" altLang="ja-JP" dirty="0" smtClean="0"/>
              <a:t>have different specifications.</a:t>
            </a:r>
            <a:endParaRPr kumimoji="1" lang="ja-JP" altLang="en-US" dirty="0"/>
          </a:p>
        </p:txBody>
      </p:sp>
      <p:sp>
        <p:nvSpPr>
          <p:cNvPr id="6" name="角丸四角形 5"/>
          <p:cNvSpPr/>
          <p:nvPr/>
        </p:nvSpPr>
        <p:spPr>
          <a:xfrm>
            <a:off x="7697638" y="5704508"/>
            <a:ext cx="1489158" cy="619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t>DEVSs2</a:t>
            </a:r>
          </a:p>
          <a:p>
            <a:pPr algn="ctr"/>
            <a:r>
              <a:rPr lang="en-US" altLang="ja-JP" dirty="0" smtClean="0"/>
              <a:t>2DEVSDSOL</a:t>
            </a:r>
            <a:endParaRPr kumimoji="1" lang="ja-JP" alt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40444"/>
            <a:ext cx="5846546" cy="5416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動作設定ボタン : ホーム 8">
            <a:hlinkClick r:id="rId4" action="ppaction://hlinksldjump" highlightClick="1"/>
          </p:cNvPr>
          <p:cNvSpPr/>
          <p:nvPr/>
        </p:nvSpPr>
        <p:spPr>
          <a:xfrm>
            <a:off x="8633657"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 ホーム 9">
            <a:hlinkClick r:id="" action="ppaction://hlinkshowjump?jump=lastslideviewed" highlightClick="1"/>
          </p:cNvPr>
          <p:cNvSpPr/>
          <p:nvPr/>
        </p:nvSpPr>
        <p:spPr>
          <a:xfrm>
            <a:off x="8610600" y="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1782351"/>
      </p:ext>
    </p:extLst>
  </p:cSld>
  <p:clrMapOvr>
    <a:masterClrMapping/>
  </p:clrMapOvr>
  <mc:AlternateContent xmlns:mc="http://schemas.openxmlformats.org/markup-compatibility/2006">
    <mc:Choice xmlns:p14="http://schemas.microsoft.com/office/powerpoint/2010/main" Requires="p14">
      <p:transition spd="slow" p14:dur="2000" advTm="430"/>
    </mc:Choice>
    <mc:Fallback>
      <p:transition spd="slow" advTm="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(3) Statistic </a:t>
            </a:r>
            <a:r>
              <a:rPr kumimoji="1" lang="en-US" altLang="ja-JP" dirty="0" smtClean="0"/>
              <a:t>Result of Simulation</a:t>
            </a:r>
            <a:endParaRPr kumimoji="1" lang="ja-JP"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30" y="1219200"/>
            <a:ext cx="7239000" cy="533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動作設定ボタン : ホーム 3">
            <a:hlinkClick r:id="rId4" action="ppaction://hlinksldjump" highlightClick="1"/>
          </p:cNvPr>
          <p:cNvSpPr/>
          <p:nvPr/>
        </p:nvSpPr>
        <p:spPr>
          <a:xfrm>
            <a:off x="8633657"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8341351"/>
      </p:ext>
    </p:extLst>
  </p:cSld>
  <p:clrMapOvr>
    <a:masterClrMapping/>
  </p:clrMapOvr>
  <mc:AlternateContent xmlns:mc="http://schemas.openxmlformats.org/markup-compatibility/2006">
    <mc:Choice xmlns:p14="http://schemas.microsoft.com/office/powerpoint/2010/main" Requires="p14">
      <p:transition spd="slow" p14:dur="2000" advTm="519"/>
    </mc:Choice>
    <mc:Fallback>
      <p:transition spd="slow" advTm="51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 Conclusion</a:t>
            </a:r>
            <a:endParaRPr kumimoji="1" lang="ja-JP" altLang="en-US" dirty="0"/>
          </a:p>
        </p:txBody>
      </p:sp>
      <p:sp>
        <p:nvSpPr>
          <p:cNvPr id="3" name="コンテンツ プレースホルダー 2"/>
          <p:cNvSpPr>
            <a:spLocks noGrp="1"/>
          </p:cNvSpPr>
          <p:nvPr>
            <p:ph idx="1"/>
          </p:nvPr>
        </p:nvSpPr>
        <p:spPr>
          <a:xfrm>
            <a:off x="304800" y="1219200"/>
            <a:ext cx="8686800" cy="5410200"/>
          </a:xfrm>
        </p:spPr>
        <p:txBody>
          <a:bodyPr>
            <a:normAutofit fontScale="77500" lnSpcReduction="20000"/>
          </a:bodyPr>
          <a:lstStyle/>
          <a:p>
            <a:r>
              <a:rPr lang="en-US" altLang="ja-JP" dirty="0" smtClean="0"/>
              <a:t>Outcomes:</a:t>
            </a:r>
          </a:p>
          <a:p>
            <a:pPr lvl="1"/>
            <a:r>
              <a:rPr kumimoji="1" lang="en-US" altLang="ja-JP" dirty="0" smtClean="0"/>
              <a:t>DEMO expanded with Resource Structure;</a:t>
            </a:r>
          </a:p>
          <a:p>
            <a:pPr lvl="1"/>
            <a:r>
              <a:rPr kumimoji="1" lang="en-US" altLang="ja-JP" b="1" dirty="0" smtClean="0"/>
              <a:t>Meta-models</a:t>
            </a:r>
            <a:r>
              <a:rPr kumimoji="1" lang="en-US" altLang="ja-JP" dirty="0" smtClean="0"/>
              <a:t>:  DEMO(CM, PM, FM, AM, RM), DEVSs1;</a:t>
            </a:r>
          </a:p>
          <a:p>
            <a:pPr lvl="1"/>
            <a:r>
              <a:rPr lang="en-US" altLang="ja-JP" b="1" dirty="0" smtClean="0"/>
              <a:t>Modeling Platforms: </a:t>
            </a:r>
            <a:r>
              <a:rPr lang="en-US" altLang="ja-JP" dirty="0"/>
              <a:t>DEMO(CM, PM, FM, AM, RM), DEVSs1</a:t>
            </a:r>
            <a:r>
              <a:rPr lang="en-US" altLang="ja-JP" dirty="0" smtClean="0"/>
              <a:t>;</a:t>
            </a:r>
            <a:endParaRPr kumimoji="1" lang="en-US" altLang="ja-JP" dirty="0" smtClean="0"/>
          </a:p>
          <a:p>
            <a:pPr lvl="1"/>
            <a:r>
              <a:rPr lang="en-US" altLang="ja-JP" b="1" dirty="0" smtClean="0"/>
              <a:t>Transformations </a:t>
            </a:r>
            <a:r>
              <a:rPr lang="en-US" altLang="ja-JP" dirty="0" smtClean="0"/>
              <a:t>: ATD2PSD, PSD2AMRM, AM2DEVSs1, DEVSs12s2</a:t>
            </a:r>
            <a:endParaRPr kumimoji="1" lang="en-US" altLang="ja-JP" dirty="0" smtClean="0"/>
          </a:p>
          <a:p>
            <a:r>
              <a:rPr kumimoji="1" lang="en-US" altLang="ja-JP" dirty="0" smtClean="0"/>
              <a:t>Contributions:</a:t>
            </a:r>
          </a:p>
          <a:p>
            <a:pPr lvl="1"/>
            <a:r>
              <a:rPr lang="en-US" altLang="ja-JP" dirty="0" smtClean="0"/>
              <a:t>Assist DEMO modeling;</a:t>
            </a:r>
          </a:p>
          <a:p>
            <a:pPr lvl="1"/>
            <a:r>
              <a:rPr lang="en-US" altLang="ja-JP" dirty="0"/>
              <a:t>DEMO </a:t>
            </a:r>
            <a:r>
              <a:rPr lang="en-US" altLang="ja-JP" dirty="0" smtClean="0"/>
              <a:t>expanded </a:t>
            </a:r>
            <a:r>
              <a:rPr lang="en-US" altLang="ja-JP" dirty="0"/>
              <a:t>with </a:t>
            </a:r>
            <a:r>
              <a:rPr lang="en-US" altLang="ja-JP" dirty="0" smtClean="0"/>
              <a:t>resource structure can be applied as conceptual model to derive executable simulation model;</a:t>
            </a:r>
          </a:p>
          <a:p>
            <a:pPr lvl="1"/>
            <a:r>
              <a:rPr lang="en-US" altLang="ja-JP" dirty="0" smtClean="0"/>
              <a:t>DEMO oriented </a:t>
            </a:r>
            <a:r>
              <a:rPr lang="en-US" altLang="ja-JP" dirty="0"/>
              <a:t>simulation </a:t>
            </a:r>
            <a:r>
              <a:rPr lang="en-US" altLang="ja-JP" dirty="0" smtClean="0"/>
              <a:t>is </a:t>
            </a:r>
            <a:r>
              <a:rPr lang="en-US" altLang="ja-JP" dirty="0" smtClean="0"/>
              <a:t>component based that it can </a:t>
            </a:r>
            <a:r>
              <a:rPr lang="en-US" altLang="ja-JP" dirty="0"/>
              <a:t>help </a:t>
            </a:r>
            <a:r>
              <a:rPr lang="en-US" altLang="ja-JP" dirty="0" smtClean="0"/>
              <a:t>analyzing </a:t>
            </a:r>
            <a:r>
              <a:rPr lang="en-US" altLang="ja-JP" dirty="0"/>
              <a:t>complex </a:t>
            </a:r>
            <a:r>
              <a:rPr lang="en-US" altLang="ja-JP" dirty="0" smtClean="0"/>
              <a:t>enterprise problems with higher reusability.</a:t>
            </a:r>
          </a:p>
          <a:p>
            <a:pPr lvl="1"/>
            <a:r>
              <a:rPr lang="en-US" altLang="ja-JP" dirty="0"/>
              <a:t>Semi-automatically generated DEVS simulation model </a:t>
            </a:r>
            <a:r>
              <a:rPr lang="en-US" altLang="ja-JP" dirty="0" smtClean="0"/>
              <a:t>reduces </a:t>
            </a:r>
            <a:r>
              <a:rPr lang="en-US" altLang="ja-JP" dirty="0"/>
              <a:t>complexity and time for simulation</a:t>
            </a:r>
            <a:r>
              <a:rPr lang="en-US" altLang="ja-JP" dirty="0" smtClean="0"/>
              <a:t>.</a:t>
            </a:r>
            <a:endParaRPr lang="en-US" altLang="ja-JP" dirty="0"/>
          </a:p>
          <a:p>
            <a:r>
              <a:rPr lang="en-US" altLang="ja-JP" dirty="0" smtClean="0"/>
              <a:t>Future Research: </a:t>
            </a:r>
          </a:p>
          <a:p>
            <a:pPr lvl="1"/>
            <a:r>
              <a:rPr lang="en-US" altLang="ja-JP" dirty="0" smtClean="0"/>
              <a:t>Apply this method into different simulation platforms, such as Arena or </a:t>
            </a:r>
            <a:r>
              <a:rPr lang="en-US" altLang="ja-JP" dirty="0" err="1" smtClean="0"/>
              <a:t>AnyLogic</a:t>
            </a:r>
            <a:r>
              <a:rPr lang="en-US" altLang="ja-JP" dirty="0" smtClean="0"/>
              <a:t>;</a:t>
            </a:r>
          </a:p>
          <a:p>
            <a:pPr lvl="1"/>
            <a:r>
              <a:rPr lang="en-US" altLang="ja-JP" dirty="0" smtClean="0"/>
              <a:t>Combine DEMO with BPMN in act definition level;</a:t>
            </a:r>
            <a:endParaRPr lang="en-US" altLang="ja-JP" dirty="0" smtClean="0"/>
          </a:p>
          <a:p>
            <a:pPr lvl="1"/>
            <a:r>
              <a:rPr lang="en-US" altLang="ja-JP" dirty="0" smtClean="0"/>
              <a:t>DEMO based DEVS simulation with Agent based and system dynamic for provide full view of enterprise in both macro  level and micro level.</a:t>
            </a:r>
            <a:endParaRPr lang="en-US" altLang="ja-JP" dirty="0" smtClean="0"/>
          </a:p>
        </p:txBody>
      </p:sp>
    </p:spTree>
    <p:extLst>
      <p:ext uri="{BB962C8B-B14F-4D97-AF65-F5344CB8AC3E}">
        <p14:creationId xmlns:p14="http://schemas.microsoft.com/office/powerpoint/2010/main" val="2365835103"/>
      </p:ext>
    </p:extLst>
  </p:cSld>
  <p:clrMapOvr>
    <a:masterClrMapping/>
  </p:clrMapOvr>
  <mc:AlternateContent xmlns:mc="http://schemas.openxmlformats.org/markup-compatibility/2006">
    <mc:Choice xmlns:p14="http://schemas.microsoft.com/office/powerpoint/2010/main" Requires="p14">
      <p:transition spd="slow" p14:dur="2000" advTm="121"/>
    </mc:Choice>
    <mc:Fallback>
      <p:transition spd="slow" advTm="12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0.gstatic.com/images?q=tbn:ANd9GcTDYomVPL3WmM7M4m3dFTtjCrGV2YP0NFYeIFeiJGOQ9xalMaw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739" y="1540565"/>
            <a:ext cx="3797300" cy="37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961799"/>
      </p:ext>
    </p:extLst>
  </p:cSld>
  <p:clrMapOvr>
    <a:masterClrMapping/>
  </p:clrMapOvr>
  <mc:AlternateContent xmlns:mc="http://schemas.openxmlformats.org/markup-compatibility/2006">
    <mc:Choice xmlns:p14="http://schemas.microsoft.com/office/powerpoint/2010/main" Requires="p14">
      <p:transition spd="slow" p14:dur="2000" advTm="16713"/>
    </mc:Choice>
    <mc:Fallback>
      <p:transition spd="slow" advTm="1671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sz="quarter" idx="2"/>
          </p:nvPr>
        </p:nvSpPr>
        <p:spPr>
          <a:xfrm>
            <a:off x="4494420" y="1219200"/>
            <a:ext cx="4420980" cy="5105400"/>
          </a:xfrm>
        </p:spPr>
        <p:txBody>
          <a:bodyPr>
            <a:normAutofit/>
          </a:bodyPr>
          <a:lstStyle/>
          <a:p>
            <a:r>
              <a:rPr kumimoji="1" lang="en-US" altLang="ja-JP" dirty="0" smtClean="0"/>
              <a:t>DEVS (Discrete Event Simulation)</a:t>
            </a:r>
          </a:p>
          <a:p>
            <a:pPr lvl="1"/>
            <a:r>
              <a:rPr lang="en-US" altLang="ja-JP" dirty="0"/>
              <a:t>T</a:t>
            </a:r>
            <a:r>
              <a:rPr lang="en-US" altLang="ja-JP" dirty="0" smtClean="0"/>
              <a:t>ool </a:t>
            </a:r>
            <a:r>
              <a:rPr lang="en-US" altLang="ja-JP" dirty="0"/>
              <a:t>for analyzing and designing complex systems. </a:t>
            </a:r>
            <a:endParaRPr lang="en-US" altLang="ja-JP" dirty="0" smtClean="0"/>
          </a:p>
          <a:p>
            <a:pPr lvl="1"/>
            <a:r>
              <a:rPr lang="en-US" altLang="ja-JP" dirty="0"/>
              <a:t>M</a:t>
            </a:r>
            <a:r>
              <a:rPr lang="en-US" altLang="ja-JP" dirty="0" smtClean="0"/>
              <a:t>athematical </a:t>
            </a:r>
            <a:r>
              <a:rPr lang="en-US" altLang="ja-JP" dirty="0"/>
              <a:t>formalism based on system theoretic principles. </a:t>
            </a:r>
            <a:endParaRPr lang="en-US" altLang="ja-JP" dirty="0" smtClean="0"/>
          </a:p>
          <a:p>
            <a:endParaRPr lang="en-US" altLang="ja-JP" dirty="0" smtClean="0"/>
          </a:p>
          <a:p>
            <a:endParaRPr lang="en-US" altLang="ja-JP" dirty="0" smtClean="0"/>
          </a:p>
          <a:p>
            <a:r>
              <a:rPr lang="en-US" altLang="ja-JP" dirty="0" smtClean="0"/>
              <a:t>DEVSDSOL</a:t>
            </a:r>
          </a:p>
          <a:p>
            <a:pPr lvl="1"/>
            <a:r>
              <a:rPr lang="en-US" altLang="ja-JP" dirty="0" smtClean="0"/>
              <a:t>A DEVS simulation tool developed by TU Delft. </a:t>
            </a:r>
          </a:p>
          <a:p>
            <a:pPr lvl="1"/>
            <a:r>
              <a:rPr lang="en-US" altLang="ja-JP" dirty="0" smtClean="0"/>
              <a:t>JAVA based platform</a:t>
            </a:r>
            <a:endParaRPr lang="ja-JP" altLang="ja-JP" dirty="0"/>
          </a:p>
          <a:p>
            <a:endParaRPr kumimoji="1" lang="ja-JP" altLang="en-US" dirty="0"/>
          </a:p>
        </p:txBody>
      </p:sp>
      <p:sp>
        <p:nvSpPr>
          <p:cNvPr id="8" name="正方形/長方形 7"/>
          <p:cNvSpPr/>
          <p:nvPr/>
        </p:nvSpPr>
        <p:spPr>
          <a:xfrm>
            <a:off x="457200" y="1741098"/>
            <a:ext cx="3733800" cy="1143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457200" y="2960298"/>
            <a:ext cx="3733800" cy="1219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7200" y="4255698"/>
            <a:ext cx="3733800" cy="1219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81787" y="1676400"/>
            <a:ext cx="362600" cy="369332"/>
          </a:xfrm>
          <a:prstGeom prst="rect">
            <a:avLst/>
          </a:prstGeom>
          <a:noFill/>
        </p:spPr>
        <p:txBody>
          <a:bodyPr wrap="none" rtlCol="0">
            <a:spAutoFit/>
          </a:bodyPr>
          <a:lstStyle/>
          <a:p>
            <a:r>
              <a:rPr kumimoji="1" lang="en-US" altLang="ja-JP" b="1" dirty="0" smtClean="0"/>
              <a:t>C</a:t>
            </a:r>
            <a:endParaRPr kumimoji="1" lang="ja-JP" altLang="en-US" b="1" dirty="0"/>
          </a:p>
        </p:txBody>
      </p:sp>
      <p:sp>
        <p:nvSpPr>
          <p:cNvPr id="12" name="テキスト ボックス 11"/>
          <p:cNvSpPr txBox="1"/>
          <p:nvPr/>
        </p:nvSpPr>
        <p:spPr>
          <a:xfrm>
            <a:off x="457200" y="2924189"/>
            <a:ext cx="324128" cy="369332"/>
          </a:xfrm>
          <a:prstGeom prst="rect">
            <a:avLst/>
          </a:prstGeom>
          <a:noFill/>
        </p:spPr>
        <p:txBody>
          <a:bodyPr wrap="none" rtlCol="0">
            <a:spAutoFit/>
          </a:bodyPr>
          <a:lstStyle/>
          <a:p>
            <a:r>
              <a:rPr kumimoji="1" lang="en-US" altLang="ja-JP" b="1" dirty="0" smtClean="0"/>
              <a:t>S</a:t>
            </a:r>
            <a:endParaRPr kumimoji="1" lang="ja-JP" altLang="en-US" b="1" dirty="0"/>
          </a:p>
        </p:txBody>
      </p:sp>
      <p:sp>
        <p:nvSpPr>
          <p:cNvPr id="13" name="テキスト ボックス 12"/>
          <p:cNvSpPr txBox="1"/>
          <p:nvPr/>
        </p:nvSpPr>
        <p:spPr>
          <a:xfrm>
            <a:off x="500390" y="4255698"/>
            <a:ext cx="261610" cy="369332"/>
          </a:xfrm>
          <a:prstGeom prst="rect">
            <a:avLst/>
          </a:prstGeom>
          <a:noFill/>
        </p:spPr>
        <p:txBody>
          <a:bodyPr wrap="none" rtlCol="0">
            <a:spAutoFit/>
          </a:bodyPr>
          <a:lstStyle/>
          <a:p>
            <a:r>
              <a:rPr kumimoji="1" lang="en-US" altLang="ja-JP" b="1" dirty="0" smtClean="0"/>
              <a:t>I</a:t>
            </a:r>
            <a:endParaRPr kumimoji="1" lang="ja-JP" altLang="en-US" b="1" dirty="0"/>
          </a:p>
        </p:txBody>
      </p:sp>
      <p:sp>
        <p:nvSpPr>
          <p:cNvPr id="14" name="台形 13"/>
          <p:cNvSpPr/>
          <p:nvPr/>
        </p:nvSpPr>
        <p:spPr>
          <a:xfrm>
            <a:off x="1023668" y="2960298"/>
            <a:ext cx="1795732" cy="1219200"/>
          </a:xfrm>
          <a:prstGeom prst="trapezoid">
            <a:avLst>
              <a:gd name="adj" fmla="val 32076"/>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5" name="台形 14"/>
          <p:cNvSpPr/>
          <p:nvPr/>
        </p:nvSpPr>
        <p:spPr>
          <a:xfrm>
            <a:off x="663087" y="4255698"/>
            <a:ext cx="2613513" cy="1219200"/>
          </a:xfrm>
          <a:prstGeom prst="trapezoid">
            <a:avLst>
              <a:gd name="adj" fmla="val 2924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二等辺三角形 15"/>
          <p:cNvSpPr/>
          <p:nvPr/>
        </p:nvSpPr>
        <p:spPr>
          <a:xfrm>
            <a:off x="1437453" y="1741098"/>
            <a:ext cx="886647" cy="1106891"/>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7" name="下矢印 16"/>
          <p:cNvSpPr/>
          <p:nvPr/>
        </p:nvSpPr>
        <p:spPr>
          <a:xfrm>
            <a:off x="3276600" y="1861066"/>
            <a:ext cx="533400" cy="3004232"/>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3366008" y="2662579"/>
            <a:ext cx="354584" cy="523220"/>
          </a:xfrm>
          <a:prstGeom prst="rect">
            <a:avLst/>
          </a:prstGeom>
          <a:noFill/>
        </p:spPr>
        <p:txBody>
          <a:bodyPr wrap="none" rtlCol="0">
            <a:spAutoFit/>
          </a:bodyPr>
          <a:lstStyle/>
          <a:p>
            <a:r>
              <a:rPr kumimoji="1" lang="en-US" altLang="ja-JP" sz="2800" b="1" dirty="0" smtClean="0">
                <a:latin typeface="HGPGyoshotai" panose="03000600000000000000" pitchFamily="66" charset="-128"/>
                <a:ea typeface="HGPGyoshotai" panose="03000600000000000000" pitchFamily="66" charset="-128"/>
              </a:rPr>
              <a:t>?</a:t>
            </a:r>
            <a:endParaRPr kumimoji="1" lang="ja-JP" altLang="en-US" sz="2800" b="1" dirty="0">
              <a:latin typeface="HGPGyoshotai" panose="03000600000000000000" pitchFamily="66" charset="-128"/>
              <a:ea typeface="HGPGyoshotai" panose="03000600000000000000" pitchFamily="66" charset="-128"/>
            </a:endParaRPr>
          </a:p>
        </p:txBody>
      </p:sp>
      <p:sp>
        <p:nvSpPr>
          <p:cNvPr id="22" name="テキスト ボックス 21"/>
          <p:cNvSpPr txBox="1"/>
          <p:nvPr/>
        </p:nvSpPr>
        <p:spPr>
          <a:xfrm>
            <a:off x="1541288" y="3560099"/>
            <a:ext cx="857109" cy="400110"/>
          </a:xfrm>
          <a:prstGeom prst="rect">
            <a:avLst/>
          </a:prstGeom>
          <a:noFill/>
        </p:spPr>
        <p:txBody>
          <a:bodyPr wrap="square" rtlCol="0">
            <a:spAutoFit/>
          </a:bodyPr>
          <a:lstStyle/>
          <a:p>
            <a:r>
              <a:rPr kumimoji="1" lang="en-US" altLang="ja-JP" sz="2000" dirty="0" smtClean="0">
                <a:latin typeface="+mj-ea"/>
                <a:ea typeface="+mj-ea"/>
              </a:rPr>
              <a:t>DEVS</a:t>
            </a:r>
            <a:endParaRPr kumimoji="1" lang="ja-JP" altLang="en-US" sz="2000" dirty="0">
              <a:latin typeface="+mj-ea"/>
              <a:ea typeface="+mj-ea"/>
            </a:endParaRPr>
          </a:p>
        </p:txBody>
      </p:sp>
      <p:sp>
        <p:nvSpPr>
          <p:cNvPr id="23" name="テキスト ボックス 22"/>
          <p:cNvSpPr txBox="1"/>
          <p:nvPr/>
        </p:nvSpPr>
        <p:spPr>
          <a:xfrm>
            <a:off x="1312625" y="4668629"/>
            <a:ext cx="1203356" cy="400110"/>
          </a:xfrm>
          <a:prstGeom prst="rect">
            <a:avLst/>
          </a:prstGeom>
          <a:noFill/>
        </p:spPr>
        <p:txBody>
          <a:bodyPr wrap="square" rtlCol="0">
            <a:spAutoFit/>
          </a:bodyPr>
          <a:lstStyle/>
          <a:p>
            <a:r>
              <a:rPr kumimoji="1" lang="en-US" altLang="ja-JP" sz="2000" dirty="0" smtClean="0">
                <a:latin typeface="+mj-ea"/>
                <a:ea typeface="+mj-ea"/>
              </a:rPr>
              <a:t>DEVSDSOL</a:t>
            </a:r>
            <a:endParaRPr kumimoji="1" lang="ja-JP" altLang="en-US" sz="2000" dirty="0">
              <a:latin typeface="+mj-ea"/>
              <a:ea typeface="+mj-ea"/>
            </a:endParaRPr>
          </a:p>
        </p:txBody>
      </p:sp>
      <p:sp>
        <p:nvSpPr>
          <p:cNvPr id="24" name="タイトル 1"/>
          <p:cNvSpPr>
            <a:spLocks noGrp="1"/>
          </p:cNvSpPr>
          <p:nvPr>
            <p:ph type="title"/>
          </p:nvPr>
        </p:nvSpPr>
        <p:spPr/>
        <p:txBody>
          <a:bodyPr>
            <a:normAutofit fontScale="90000"/>
          </a:bodyPr>
          <a:lstStyle/>
          <a:p>
            <a:r>
              <a:rPr kumimoji="1" lang="en-US" altLang="ja-JP" dirty="0" smtClean="0"/>
              <a:t>A1. Research Questions (2) DEVS Simulation</a:t>
            </a:r>
            <a:endParaRPr kumimoji="1" lang="ja-JP" altLang="en-US" dirty="0"/>
          </a:p>
        </p:txBody>
      </p:sp>
      <p:sp>
        <p:nvSpPr>
          <p:cNvPr id="25" name="テキスト ボックス 24"/>
          <p:cNvSpPr txBox="1"/>
          <p:nvPr/>
        </p:nvSpPr>
        <p:spPr>
          <a:xfrm>
            <a:off x="1703484" y="2275496"/>
            <a:ext cx="354584" cy="523220"/>
          </a:xfrm>
          <a:prstGeom prst="rect">
            <a:avLst/>
          </a:prstGeom>
          <a:noFill/>
        </p:spPr>
        <p:txBody>
          <a:bodyPr wrap="none" rtlCol="0">
            <a:spAutoFit/>
          </a:bodyPr>
          <a:lstStyle/>
          <a:p>
            <a:r>
              <a:rPr kumimoji="1" lang="en-US" altLang="ja-JP" sz="2800" b="1" dirty="0" smtClean="0">
                <a:latin typeface="HGPGyoshotai" panose="03000600000000000000" pitchFamily="66" charset="-128"/>
                <a:ea typeface="HGPGyoshotai" panose="03000600000000000000" pitchFamily="66" charset="-128"/>
              </a:rPr>
              <a:t>?</a:t>
            </a:r>
            <a:endParaRPr kumimoji="1" lang="ja-JP" altLang="en-US" sz="2800" b="1" dirty="0">
              <a:latin typeface="HGPGyoshotai" panose="03000600000000000000" pitchFamily="66" charset="-128"/>
              <a:ea typeface="HGPGyoshotai" panose="03000600000000000000" pitchFamily="66"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649614"/>
            <a:ext cx="3657600" cy="36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64139"/>
            <a:ext cx="3584995" cy="30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動作設定ボタン : ホーム 19">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971992"/>
      </p:ext>
    </p:extLst>
  </p:cSld>
  <p:clrMapOvr>
    <a:masterClrMapping/>
  </p:clrMapOvr>
  <mc:AlternateContent xmlns:mc="http://schemas.openxmlformats.org/markup-compatibility/2006">
    <mc:Choice xmlns:p14="http://schemas.microsoft.com/office/powerpoint/2010/main" Requires="p14">
      <p:transition spd="slow" p14:dur="2000" advTm="304"/>
    </mc:Choice>
    <mc:Fallback>
      <p:transition spd="slow" advTm="30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51"/>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タイトル 1"/>
          <p:cNvSpPr>
            <a:spLocks noGrp="1"/>
          </p:cNvSpPr>
          <p:nvPr>
            <p:ph type="title"/>
          </p:nvPr>
        </p:nvSpPr>
        <p:spPr>
          <a:xfrm>
            <a:off x="2438400" y="228600"/>
            <a:ext cx="6705600" cy="914400"/>
          </a:xfrm>
        </p:spPr>
        <p:txBody>
          <a:bodyPr>
            <a:normAutofit fontScale="90000"/>
          </a:bodyPr>
          <a:lstStyle/>
          <a:p>
            <a:r>
              <a:rPr kumimoji="1" lang="en-US" altLang="ja-JP" dirty="0" smtClean="0"/>
              <a:t/>
            </a:r>
            <a:br>
              <a:rPr kumimoji="1" lang="en-US" altLang="ja-JP" dirty="0" smtClean="0"/>
            </a:br>
            <a:r>
              <a:rPr lang="en-US" altLang="ja-JP" sz="2700" dirty="0" smtClean="0"/>
              <a:t>A2. Framework</a:t>
            </a:r>
            <a:endParaRPr kumimoji="1" lang="ja-JP" altLang="en-US" sz="2700" dirty="0"/>
          </a:p>
        </p:txBody>
      </p:sp>
      <p:sp>
        <p:nvSpPr>
          <p:cNvPr id="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4" name="下矢印 53"/>
          <p:cNvSpPr/>
          <p:nvPr/>
        </p:nvSpPr>
        <p:spPr>
          <a:xfrm>
            <a:off x="1866900" y="190445"/>
            <a:ext cx="419100" cy="800156"/>
          </a:xfrm>
          <a:prstGeom prst="downArrow">
            <a:avLst/>
          </a:prstGeom>
          <a:noFill/>
          <a:ln>
            <a:solidFill>
              <a:srgbClr val="FF0000"/>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pic>
        <p:nvPicPr>
          <p:cNvPr id="64"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07" y="4126506"/>
            <a:ext cx="1516553" cy="96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6101" y="4862619"/>
            <a:ext cx="1218349" cy="121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右矢印 65"/>
          <p:cNvSpPr/>
          <p:nvPr/>
        </p:nvSpPr>
        <p:spPr>
          <a:xfrm>
            <a:off x="816875" y="5073871"/>
            <a:ext cx="604569" cy="38100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67"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9100" y="4862619"/>
            <a:ext cx="1888600" cy="121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右矢印 67"/>
          <p:cNvSpPr/>
          <p:nvPr/>
        </p:nvSpPr>
        <p:spPr>
          <a:xfrm>
            <a:off x="2353654" y="5519953"/>
            <a:ext cx="604569" cy="38100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69" name="ストライプ矢印 68"/>
          <p:cNvSpPr/>
          <p:nvPr/>
        </p:nvSpPr>
        <p:spPr>
          <a:xfrm rot="5400000">
            <a:off x="372841" y="3353578"/>
            <a:ext cx="464687" cy="295970"/>
          </a:xfrm>
          <a:prstGeom prst="stripedRightArrow">
            <a:avLst/>
          </a:prstGeom>
          <a:no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0" name="ストライプ矢印 69"/>
          <p:cNvSpPr/>
          <p:nvPr/>
        </p:nvSpPr>
        <p:spPr>
          <a:xfrm rot="5400000">
            <a:off x="2027739" y="4185684"/>
            <a:ext cx="464687" cy="295970"/>
          </a:xfrm>
          <a:prstGeom prst="stripedRightArrow">
            <a:avLst/>
          </a:prstGeom>
          <a:no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1" name="ストライプ矢印 70"/>
          <p:cNvSpPr/>
          <p:nvPr/>
        </p:nvSpPr>
        <p:spPr>
          <a:xfrm rot="5400000">
            <a:off x="3641056" y="4238380"/>
            <a:ext cx="464687" cy="295970"/>
          </a:xfrm>
          <a:prstGeom prst="stripedRightArrow">
            <a:avLst/>
          </a:prstGeom>
          <a:no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aphicFrame>
        <p:nvGraphicFramePr>
          <p:cNvPr id="46" name="オブジェクト 45"/>
          <p:cNvGraphicFramePr>
            <a:graphicFrameLocks noChangeAspect="1"/>
          </p:cNvGraphicFramePr>
          <p:nvPr>
            <p:extLst>
              <p:ext uri="{D42A27DB-BD31-4B8C-83A1-F6EECF244321}">
                <p14:modId xmlns:p14="http://schemas.microsoft.com/office/powerpoint/2010/main" val="1886738378"/>
              </p:ext>
            </p:extLst>
          </p:nvPr>
        </p:nvGraphicFramePr>
        <p:xfrm>
          <a:off x="65398" y="2571086"/>
          <a:ext cx="1154398" cy="636376"/>
        </p:xfrm>
        <a:graphic>
          <a:graphicData uri="http://schemas.openxmlformats.org/presentationml/2006/ole">
            <mc:AlternateContent xmlns:mc="http://schemas.openxmlformats.org/markup-compatibility/2006">
              <mc:Choice xmlns:v="urn:schemas-microsoft-com:vml" Requires="v">
                <p:oleObj spid="_x0000_s4328" name="Visio" r:id="rId8" imgW="4558761" imgH="2161628" progId="Visio.Drawing.11">
                  <p:embed/>
                </p:oleObj>
              </mc:Choice>
              <mc:Fallback>
                <p:oleObj name="Visio" r:id="rId8" imgW="4558761" imgH="2161628" progId="Visio.Drawing.11">
                  <p:embed/>
                  <p:pic>
                    <p:nvPicPr>
                      <p:cNvPr id="0" name="オブジェクト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8" y="2571086"/>
                        <a:ext cx="1154398" cy="636376"/>
                      </a:xfrm>
                      <a:prstGeom prst="rect">
                        <a:avLst/>
                      </a:prstGeom>
                      <a:noFill/>
                      <a:ln>
                        <a:noFill/>
                      </a:ln>
                    </p:spPr>
                  </p:pic>
                </p:oleObj>
              </mc:Fallback>
            </mc:AlternateContent>
          </a:graphicData>
        </a:graphic>
      </p:graphicFrame>
      <p:graphicFrame>
        <p:nvGraphicFramePr>
          <p:cNvPr id="47" name="オブジェクト 46"/>
          <p:cNvGraphicFramePr>
            <a:graphicFrameLocks noChangeAspect="1"/>
          </p:cNvGraphicFramePr>
          <p:nvPr>
            <p:extLst>
              <p:ext uri="{D42A27DB-BD31-4B8C-83A1-F6EECF244321}">
                <p14:modId xmlns:p14="http://schemas.microsoft.com/office/powerpoint/2010/main" val="4156532451"/>
              </p:ext>
            </p:extLst>
          </p:nvPr>
        </p:nvGraphicFramePr>
        <p:xfrm>
          <a:off x="1739538" y="2504530"/>
          <a:ext cx="1055915" cy="998194"/>
        </p:xfrm>
        <a:graphic>
          <a:graphicData uri="http://schemas.openxmlformats.org/presentationml/2006/ole">
            <mc:AlternateContent xmlns:mc="http://schemas.openxmlformats.org/markup-compatibility/2006">
              <mc:Choice xmlns:v="urn:schemas-microsoft-com:vml" Requires="v">
                <p:oleObj spid="_x0000_s4329" name="Visio" r:id="rId10" imgW="3125105" imgH="2927970" progId="Visio.Drawing.11">
                  <p:embed/>
                </p:oleObj>
              </mc:Choice>
              <mc:Fallback>
                <p:oleObj name="Visio" r:id="rId10" imgW="3125105" imgH="2927970" progId="Visio.Drawing.11">
                  <p:embed/>
                  <p:pic>
                    <p:nvPicPr>
                      <p:cNvPr id="0" name="オブジェクト 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39538" y="2504530"/>
                        <a:ext cx="1055915" cy="998194"/>
                      </a:xfrm>
                      <a:prstGeom prst="rect">
                        <a:avLst/>
                      </a:prstGeom>
                      <a:noFill/>
                      <a:ln>
                        <a:noFill/>
                      </a:ln>
                    </p:spPr>
                  </p:pic>
                </p:oleObj>
              </mc:Fallback>
            </mc:AlternateContent>
          </a:graphicData>
        </a:graphic>
      </p:graphicFrame>
      <p:pic>
        <p:nvPicPr>
          <p:cNvPr id="4121" name="Picture 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04927" y="2624785"/>
            <a:ext cx="1198098" cy="62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右矢印 47"/>
          <p:cNvSpPr/>
          <p:nvPr/>
        </p:nvSpPr>
        <p:spPr>
          <a:xfrm>
            <a:off x="1125760" y="2624785"/>
            <a:ext cx="631031" cy="52046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T1</a:t>
            </a:r>
            <a:endParaRPr kumimoji="1" lang="ja-JP" altLang="en-US" dirty="0"/>
          </a:p>
        </p:txBody>
      </p:sp>
      <p:sp>
        <p:nvSpPr>
          <p:cNvPr id="76" name="右矢印 75"/>
          <p:cNvSpPr/>
          <p:nvPr/>
        </p:nvSpPr>
        <p:spPr>
          <a:xfrm>
            <a:off x="2667000" y="2643925"/>
            <a:ext cx="631031" cy="52046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T2</a:t>
            </a:r>
            <a:endParaRPr kumimoji="1" lang="ja-JP" altLang="en-US" dirty="0"/>
          </a:p>
        </p:txBody>
      </p:sp>
      <p:sp>
        <p:nvSpPr>
          <p:cNvPr id="77" name="線吹き出し 1 (枠付き) 76"/>
          <p:cNvSpPr/>
          <p:nvPr/>
        </p:nvSpPr>
        <p:spPr>
          <a:xfrm>
            <a:off x="2493168" y="1263742"/>
            <a:ext cx="6346032" cy="793658"/>
          </a:xfrm>
          <a:prstGeom prst="borderCallout1">
            <a:avLst>
              <a:gd name="adj1" fmla="val 20834"/>
              <a:gd name="adj2" fmla="val -478"/>
              <a:gd name="adj3" fmla="val -32353"/>
              <a:gd name="adj4" fmla="val -5632"/>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altLang="ja-JP" sz="1600" b="1" dirty="0" smtClean="0"/>
              <a:t>Q2: How can we translate ontology into simulation specification?</a:t>
            </a:r>
            <a:r>
              <a:rPr lang="en-US" altLang="ja-JP" sz="1600" dirty="0"/>
              <a:t> </a:t>
            </a:r>
            <a:endParaRPr lang="en-US" altLang="ja-JP" sz="1600" dirty="0" smtClean="0"/>
          </a:p>
          <a:p>
            <a:r>
              <a:rPr lang="en-US" altLang="ja-JP" sz="1600" b="1" dirty="0" smtClean="0"/>
              <a:t>Q3</a:t>
            </a:r>
            <a:r>
              <a:rPr lang="en-US" altLang="ja-JP" sz="1600" b="1" dirty="0"/>
              <a:t>: How can we translate specification into executable simulation model</a:t>
            </a:r>
            <a:r>
              <a:rPr lang="en-US" altLang="ja-JP" sz="1600" b="1" dirty="0" smtClean="0"/>
              <a:t>?</a:t>
            </a:r>
            <a:endParaRPr lang="ja-JP" altLang="en-US" sz="1600" b="1" dirty="0"/>
          </a:p>
        </p:txBody>
      </p:sp>
      <p:sp>
        <p:nvSpPr>
          <p:cNvPr id="78" name="右矢印 77"/>
          <p:cNvSpPr/>
          <p:nvPr/>
        </p:nvSpPr>
        <p:spPr>
          <a:xfrm>
            <a:off x="4334655" y="2674062"/>
            <a:ext cx="631031" cy="52046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T3</a:t>
            </a:r>
            <a:endParaRPr kumimoji="1" lang="ja-JP" altLang="en-US" dirty="0"/>
          </a:p>
        </p:txBody>
      </p:sp>
      <p:pic>
        <p:nvPicPr>
          <p:cNvPr id="80" name="コンテンツ プレースホルダー 3"/>
          <p:cNvPicPr>
            <a:picLocks noGrp="1"/>
          </p:cNvPicPr>
          <p:nvPr>
            <p:ph sz="quarter" idx="1"/>
          </p:nvPr>
        </p:nvPicPr>
        <p:blipFill>
          <a:blip r:embed="rId13"/>
          <a:stretch>
            <a:fillRect/>
          </a:stretch>
        </p:blipFill>
        <p:spPr>
          <a:xfrm>
            <a:off x="4955383" y="2582574"/>
            <a:ext cx="1676400" cy="1000305"/>
          </a:xfrm>
          <a:prstGeom prst="rect">
            <a:avLst/>
          </a:prstGeom>
        </p:spPr>
      </p:pic>
      <p:sp>
        <p:nvSpPr>
          <p:cNvPr id="79" name="右矢印 78"/>
          <p:cNvSpPr/>
          <p:nvPr/>
        </p:nvSpPr>
        <p:spPr>
          <a:xfrm>
            <a:off x="6607969" y="2687002"/>
            <a:ext cx="631031" cy="52046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T4</a:t>
            </a:r>
            <a:endParaRPr kumimoji="1" lang="ja-JP" altLang="en-US" dirty="0"/>
          </a:p>
        </p:txBody>
      </p:sp>
      <p:sp>
        <p:nvSpPr>
          <p:cNvPr id="4096"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097" name="オブジェクト 4096"/>
          <p:cNvGraphicFramePr>
            <a:graphicFrameLocks noChangeAspect="1"/>
          </p:cNvGraphicFramePr>
          <p:nvPr>
            <p:extLst>
              <p:ext uri="{D42A27DB-BD31-4B8C-83A1-F6EECF244321}">
                <p14:modId xmlns:p14="http://schemas.microsoft.com/office/powerpoint/2010/main" val="4115965439"/>
              </p:ext>
            </p:extLst>
          </p:nvPr>
        </p:nvGraphicFramePr>
        <p:xfrm>
          <a:off x="7128173" y="2451213"/>
          <a:ext cx="2113360" cy="1017784"/>
        </p:xfrm>
        <a:graphic>
          <a:graphicData uri="http://schemas.openxmlformats.org/presentationml/2006/ole">
            <mc:AlternateContent xmlns:mc="http://schemas.openxmlformats.org/markup-compatibility/2006">
              <mc:Choice xmlns:v="urn:schemas-microsoft-com:vml" Requires="v">
                <p:oleObj spid="_x0000_s4330" name="Visio" r:id="rId14" imgW="6141695" imgH="2944705" progId="Visio.Drawing.11">
                  <p:embed/>
                </p:oleObj>
              </mc:Choice>
              <mc:Fallback>
                <p:oleObj name="Visio" r:id="rId14" imgW="6141695" imgH="2944705" progId="Visio.Drawing.11">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8173" y="2451213"/>
                        <a:ext cx="2113360" cy="1017784"/>
                      </a:xfrm>
                      <a:prstGeom prst="rect">
                        <a:avLst/>
                      </a:prstGeom>
                      <a:noFill/>
                    </p:spPr>
                  </p:pic>
                </p:oleObj>
              </mc:Fallback>
            </mc:AlternateContent>
          </a:graphicData>
        </a:graphic>
      </p:graphicFrame>
      <p:pic>
        <p:nvPicPr>
          <p:cNvPr id="8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42746" y="4865749"/>
            <a:ext cx="1953665" cy="121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ストライプ矢印 85"/>
          <p:cNvSpPr/>
          <p:nvPr/>
        </p:nvSpPr>
        <p:spPr>
          <a:xfrm rot="5400000">
            <a:off x="5960269" y="4210865"/>
            <a:ext cx="464687" cy="295970"/>
          </a:xfrm>
          <a:prstGeom prst="stripedRightArrow">
            <a:avLst/>
          </a:prstGeom>
          <a:no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7" name="ストライプ矢印 86"/>
          <p:cNvSpPr/>
          <p:nvPr/>
        </p:nvSpPr>
        <p:spPr>
          <a:xfrm rot="5400000">
            <a:off x="8091826" y="4192874"/>
            <a:ext cx="464687" cy="295970"/>
          </a:xfrm>
          <a:prstGeom prst="stripedRightArrow">
            <a:avLst/>
          </a:prstGeom>
          <a:no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8" name="右矢印 87"/>
          <p:cNvSpPr/>
          <p:nvPr/>
        </p:nvSpPr>
        <p:spPr>
          <a:xfrm>
            <a:off x="4817700" y="5454871"/>
            <a:ext cx="604569" cy="38100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91"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90385" y="4655262"/>
            <a:ext cx="1601651" cy="148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右矢印 88"/>
          <p:cNvSpPr/>
          <p:nvPr/>
        </p:nvSpPr>
        <p:spPr>
          <a:xfrm>
            <a:off x="7039775" y="5454871"/>
            <a:ext cx="604569" cy="38100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4098" name="テキスト ボックス 4097"/>
          <p:cNvSpPr txBox="1"/>
          <p:nvPr/>
        </p:nvSpPr>
        <p:spPr>
          <a:xfrm>
            <a:off x="0" y="3370758"/>
            <a:ext cx="660758" cy="261610"/>
          </a:xfrm>
          <a:prstGeom prst="rect">
            <a:avLst/>
          </a:prstGeom>
          <a:noFill/>
        </p:spPr>
        <p:txBody>
          <a:bodyPr wrap="none" rtlCol="0">
            <a:spAutoFit/>
          </a:bodyPr>
          <a:lstStyle/>
          <a:p>
            <a:r>
              <a:rPr kumimoji="1" lang="en-US" altLang="ja-JP" sz="1100" dirty="0" smtClean="0"/>
              <a:t>MM-CM</a:t>
            </a:r>
            <a:endParaRPr kumimoji="1" lang="ja-JP" altLang="en-US" sz="1100" dirty="0"/>
          </a:p>
        </p:txBody>
      </p:sp>
      <p:sp>
        <p:nvSpPr>
          <p:cNvPr id="93" name="テキスト ボックス 92"/>
          <p:cNvSpPr txBox="1"/>
          <p:nvPr/>
        </p:nvSpPr>
        <p:spPr>
          <a:xfrm>
            <a:off x="1746071" y="3400024"/>
            <a:ext cx="633507" cy="261610"/>
          </a:xfrm>
          <a:prstGeom prst="rect">
            <a:avLst/>
          </a:prstGeom>
          <a:noFill/>
        </p:spPr>
        <p:txBody>
          <a:bodyPr wrap="none" rtlCol="0">
            <a:spAutoFit/>
          </a:bodyPr>
          <a:lstStyle/>
          <a:p>
            <a:r>
              <a:rPr kumimoji="1" lang="en-US" altLang="ja-JP" sz="1100" dirty="0" smtClean="0"/>
              <a:t>MM-PM</a:t>
            </a:r>
            <a:endParaRPr kumimoji="1" lang="ja-JP" altLang="en-US" sz="1100" dirty="0"/>
          </a:p>
        </p:txBody>
      </p:sp>
      <p:sp>
        <p:nvSpPr>
          <p:cNvPr id="94" name="テキスト ボックス 93"/>
          <p:cNvSpPr txBox="1"/>
          <p:nvPr/>
        </p:nvSpPr>
        <p:spPr>
          <a:xfrm>
            <a:off x="3302220" y="3421619"/>
            <a:ext cx="933269" cy="261610"/>
          </a:xfrm>
          <a:prstGeom prst="rect">
            <a:avLst/>
          </a:prstGeom>
          <a:noFill/>
        </p:spPr>
        <p:txBody>
          <a:bodyPr wrap="none" rtlCol="0">
            <a:spAutoFit/>
          </a:bodyPr>
          <a:lstStyle/>
          <a:p>
            <a:r>
              <a:rPr kumimoji="1" lang="en-US" altLang="ja-JP" sz="1100" dirty="0" smtClean="0"/>
              <a:t>MM-AM+RM</a:t>
            </a:r>
            <a:endParaRPr kumimoji="1" lang="ja-JP" altLang="en-US" sz="1100" dirty="0"/>
          </a:p>
        </p:txBody>
      </p:sp>
      <p:sp>
        <p:nvSpPr>
          <p:cNvPr id="95" name="テキスト ボックス 94"/>
          <p:cNvSpPr txBox="1"/>
          <p:nvPr/>
        </p:nvSpPr>
        <p:spPr>
          <a:xfrm>
            <a:off x="5407329" y="3603102"/>
            <a:ext cx="901209" cy="261610"/>
          </a:xfrm>
          <a:prstGeom prst="rect">
            <a:avLst/>
          </a:prstGeom>
          <a:noFill/>
        </p:spPr>
        <p:txBody>
          <a:bodyPr wrap="none" rtlCol="0">
            <a:spAutoFit/>
          </a:bodyPr>
          <a:lstStyle/>
          <a:p>
            <a:r>
              <a:rPr kumimoji="1" lang="en-US" altLang="ja-JP" sz="1100" dirty="0" smtClean="0"/>
              <a:t>MM-DEVSs1</a:t>
            </a:r>
            <a:endParaRPr kumimoji="1" lang="ja-JP" altLang="en-US" sz="1100" dirty="0"/>
          </a:p>
        </p:txBody>
      </p:sp>
      <p:sp>
        <p:nvSpPr>
          <p:cNvPr id="96" name="テキスト ボックス 95"/>
          <p:cNvSpPr txBox="1"/>
          <p:nvPr/>
        </p:nvSpPr>
        <p:spPr>
          <a:xfrm>
            <a:off x="7570946" y="3661634"/>
            <a:ext cx="901209" cy="261610"/>
          </a:xfrm>
          <a:prstGeom prst="rect">
            <a:avLst/>
          </a:prstGeom>
          <a:noFill/>
        </p:spPr>
        <p:txBody>
          <a:bodyPr wrap="none" rtlCol="0">
            <a:spAutoFit/>
          </a:bodyPr>
          <a:lstStyle/>
          <a:p>
            <a:r>
              <a:rPr kumimoji="1" lang="en-US" altLang="ja-JP" sz="1100" dirty="0" smtClean="0"/>
              <a:t>MM-DEVSs2</a:t>
            </a:r>
            <a:endParaRPr kumimoji="1" lang="ja-JP" altLang="en-US" sz="1100" dirty="0"/>
          </a:p>
        </p:txBody>
      </p:sp>
      <p:sp>
        <p:nvSpPr>
          <p:cNvPr id="97" name="テキスト ボックス 96"/>
          <p:cNvSpPr txBox="1"/>
          <p:nvPr/>
        </p:nvSpPr>
        <p:spPr>
          <a:xfrm>
            <a:off x="82446" y="5193261"/>
            <a:ext cx="394660" cy="261610"/>
          </a:xfrm>
          <a:prstGeom prst="rect">
            <a:avLst/>
          </a:prstGeom>
          <a:noFill/>
        </p:spPr>
        <p:txBody>
          <a:bodyPr wrap="none" rtlCol="0">
            <a:spAutoFit/>
          </a:bodyPr>
          <a:lstStyle/>
          <a:p>
            <a:r>
              <a:rPr kumimoji="1" lang="en-US" altLang="ja-JP" sz="1100" dirty="0" smtClean="0"/>
              <a:t>CM</a:t>
            </a:r>
            <a:endParaRPr kumimoji="1" lang="ja-JP" altLang="en-US" sz="1100" dirty="0"/>
          </a:p>
        </p:txBody>
      </p:sp>
      <p:sp>
        <p:nvSpPr>
          <p:cNvPr id="98" name="テキスト ボックス 97"/>
          <p:cNvSpPr txBox="1"/>
          <p:nvPr/>
        </p:nvSpPr>
        <p:spPr>
          <a:xfrm>
            <a:off x="1905000" y="6070052"/>
            <a:ext cx="367408" cy="261610"/>
          </a:xfrm>
          <a:prstGeom prst="rect">
            <a:avLst/>
          </a:prstGeom>
          <a:noFill/>
        </p:spPr>
        <p:txBody>
          <a:bodyPr wrap="none" rtlCol="0">
            <a:spAutoFit/>
          </a:bodyPr>
          <a:lstStyle/>
          <a:p>
            <a:r>
              <a:rPr kumimoji="1" lang="en-US" altLang="ja-JP" sz="1100" dirty="0" smtClean="0"/>
              <a:t>PM</a:t>
            </a:r>
            <a:endParaRPr kumimoji="1" lang="ja-JP" altLang="en-US" sz="1100" dirty="0"/>
          </a:p>
        </p:txBody>
      </p:sp>
      <p:sp>
        <p:nvSpPr>
          <p:cNvPr id="99" name="テキスト ボックス 98"/>
          <p:cNvSpPr txBox="1"/>
          <p:nvPr/>
        </p:nvSpPr>
        <p:spPr>
          <a:xfrm>
            <a:off x="3644833" y="6080545"/>
            <a:ext cx="667170" cy="261610"/>
          </a:xfrm>
          <a:prstGeom prst="rect">
            <a:avLst/>
          </a:prstGeom>
          <a:noFill/>
        </p:spPr>
        <p:txBody>
          <a:bodyPr wrap="none" rtlCol="0">
            <a:spAutoFit/>
          </a:bodyPr>
          <a:lstStyle/>
          <a:p>
            <a:r>
              <a:rPr kumimoji="1" lang="en-US" altLang="ja-JP" sz="1100" dirty="0" smtClean="0"/>
              <a:t>AM+RM</a:t>
            </a:r>
            <a:endParaRPr kumimoji="1" lang="ja-JP" altLang="en-US" sz="1100" dirty="0"/>
          </a:p>
        </p:txBody>
      </p:sp>
      <p:sp>
        <p:nvSpPr>
          <p:cNvPr id="100" name="テキスト ボックス 99"/>
          <p:cNvSpPr txBox="1"/>
          <p:nvPr/>
        </p:nvSpPr>
        <p:spPr>
          <a:xfrm>
            <a:off x="5797952" y="6080545"/>
            <a:ext cx="635110" cy="261610"/>
          </a:xfrm>
          <a:prstGeom prst="rect">
            <a:avLst/>
          </a:prstGeom>
          <a:noFill/>
        </p:spPr>
        <p:txBody>
          <a:bodyPr wrap="none" rtlCol="0">
            <a:spAutoFit/>
          </a:bodyPr>
          <a:lstStyle/>
          <a:p>
            <a:r>
              <a:rPr kumimoji="1" lang="en-US" altLang="ja-JP" sz="1100" dirty="0" smtClean="0"/>
              <a:t>DEVSs1</a:t>
            </a:r>
            <a:endParaRPr kumimoji="1" lang="ja-JP" altLang="en-US" sz="1100" dirty="0"/>
          </a:p>
        </p:txBody>
      </p:sp>
      <p:sp>
        <p:nvSpPr>
          <p:cNvPr id="101" name="テキスト ボックス 100"/>
          <p:cNvSpPr txBox="1"/>
          <p:nvPr/>
        </p:nvSpPr>
        <p:spPr>
          <a:xfrm>
            <a:off x="8043682" y="6139190"/>
            <a:ext cx="635110" cy="261610"/>
          </a:xfrm>
          <a:prstGeom prst="rect">
            <a:avLst/>
          </a:prstGeom>
          <a:noFill/>
        </p:spPr>
        <p:txBody>
          <a:bodyPr wrap="none" rtlCol="0">
            <a:spAutoFit/>
          </a:bodyPr>
          <a:lstStyle/>
          <a:p>
            <a:r>
              <a:rPr kumimoji="1" lang="en-US" altLang="ja-JP" sz="1100" dirty="0" smtClean="0"/>
              <a:t>DEVSs2</a:t>
            </a:r>
            <a:endParaRPr kumimoji="1" lang="ja-JP" altLang="en-US" sz="1100" dirty="0"/>
          </a:p>
        </p:txBody>
      </p:sp>
      <p:sp>
        <p:nvSpPr>
          <p:cNvPr id="102" name="下矢印 101"/>
          <p:cNvSpPr/>
          <p:nvPr/>
        </p:nvSpPr>
        <p:spPr>
          <a:xfrm>
            <a:off x="1825571" y="1143001"/>
            <a:ext cx="419100" cy="800156"/>
          </a:xfrm>
          <a:prstGeom prst="downArrow">
            <a:avLst/>
          </a:prstGeom>
          <a:noFill/>
          <a:ln>
            <a:solidFill>
              <a:srgbClr val="FF0000"/>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43" name="動作設定ボタン : ホーム 42">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8090169"/>
      </p:ext>
    </p:extLst>
  </p:cSld>
  <p:clrMapOvr>
    <a:masterClrMapping/>
  </p:clrMapOvr>
  <mc:AlternateContent xmlns:mc="http://schemas.openxmlformats.org/markup-compatibility/2006">
    <mc:Choice xmlns:p14="http://schemas.microsoft.com/office/powerpoint/2010/main" Requires="p14">
      <p:transition spd="slow" p14:dur="2000" advTm="399"/>
    </mc:Choice>
    <mc:Fallback>
      <p:transition spd="slow" advTm="3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6"/>
                                        </p:tgtEl>
                                      </p:cBhvr>
                                      <p:by x="150000" y="150000"/>
                                    </p:animScale>
                                  </p:childTnLst>
                                </p:cTn>
                              </p:par>
                              <p:par>
                                <p:cTn id="7" presetID="1"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A3. Meta-model of CM</a:t>
            </a:r>
            <a:endParaRPr kumimoji="1" lang="ja-JP" altLang="en-US" dirty="0"/>
          </a:p>
        </p:txBody>
      </p:sp>
      <p:sp>
        <p:nvSpPr>
          <p:cNvPr id="3" name="コンテンツ プレースホルダー 2"/>
          <p:cNvSpPr>
            <a:spLocks noGrp="1"/>
          </p:cNvSpPr>
          <p:nvPr>
            <p:ph sz="quarter" idx="1"/>
          </p:nvPr>
        </p:nvSpPr>
        <p:spPr/>
        <p:txBody>
          <a:bodyPr/>
          <a:lstStyle/>
          <a:p>
            <a:endParaRPr kumimoji="1" lang="ja-JP" altLang="en-US"/>
          </a:p>
        </p:txBody>
      </p:sp>
      <p:pic>
        <p:nvPicPr>
          <p:cNvPr id="4" name="図 3"/>
          <p:cNvPicPr/>
          <p:nvPr/>
        </p:nvPicPr>
        <p:blipFill>
          <a:blip r:embed="rId3"/>
          <a:stretch>
            <a:fillRect/>
          </a:stretch>
        </p:blipFill>
        <p:spPr>
          <a:xfrm>
            <a:off x="589613" y="1368960"/>
            <a:ext cx="7772400" cy="4803240"/>
          </a:xfrm>
          <a:prstGeom prst="rect">
            <a:avLst/>
          </a:prstGeom>
        </p:spPr>
      </p:pic>
      <p:sp>
        <p:nvSpPr>
          <p:cNvPr id="5" name="動作設定ボタン : ホーム 4">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8187744"/>
      </p:ext>
    </p:extLst>
  </p:cSld>
  <p:clrMapOvr>
    <a:masterClrMapping/>
  </p:clrMapOvr>
  <mc:AlternateContent xmlns:mc="http://schemas.openxmlformats.org/markup-compatibility/2006">
    <mc:Choice xmlns:p14="http://schemas.microsoft.com/office/powerpoint/2010/main" Requires="p14">
      <p:transition spd="slow" p14:dur="2000" advTm="20"/>
    </mc:Choice>
    <mc:Fallback>
      <p:transition spd="slow" advTm="2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A4. Meta-model of PM</a:t>
            </a:r>
            <a:endParaRPr kumimoji="1" lang="ja-JP" altLang="en-US" dirty="0"/>
          </a:p>
        </p:txBody>
      </p:sp>
      <p:pic>
        <p:nvPicPr>
          <p:cNvPr id="4" name="図 3"/>
          <p:cNvPicPr/>
          <p:nvPr/>
        </p:nvPicPr>
        <p:blipFill>
          <a:blip r:embed="rId3"/>
          <a:stretch>
            <a:fillRect/>
          </a:stretch>
        </p:blipFill>
        <p:spPr>
          <a:xfrm>
            <a:off x="609600" y="1295400"/>
            <a:ext cx="8025287" cy="4724400"/>
          </a:xfrm>
          <a:prstGeom prst="rect">
            <a:avLst/>
          </a:prstGeom>
        </p:spPr>
      </p:pic>
      <p:sp>
        <p:nvSpPr>
          <p:cNvPr id="5" name="動作設定ボタン : ホーム 4">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5358811"/>
      </p:ext>
    </p:extLst>
  </p:cSld>
  <p:clrMapOvr>
    <a:masterClrMapping/>
  </p:clrMapOvr>
  <mc:AlternateContent xmlns:mc="http://schemas.openxmlformats.org/markup-compatibility/2006">
    <mc:Choice xmlns:p14="http://schemas.microsoft.com/office/powerpoint/2010/main" Requires="p14">
      <p:transition spd="slow" p14:dur="2000" advTm="56"/>
    </mc:Choice>
    <mc:Fallback>
      <p:transition spd="slow" advTm="5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9387650" cy="540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195" y="1308478"/>
            <a:ext cx="3158048" cy="405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a:spLocks noGrp="1"/>
          </p:cNvSpPr>
          <p:nvPr>
            <p:ph type="title"/>
          </p:nvPr>
        </p:nvSpPr>
        <p:spPr>
          <a:xfrm>
            <a:off x="457200" y="228600"/>
            <a:ext cx="8229600" cy="914400"/>
          </a:xfrm>
        </p:spPr>
        <p:txBody>
          <a:bodyPr/>
          <a:lstStyle/>
          <a:p>
            <a:r>
              <a:rPr kumimoji="1" lang="en-US" altLang="ja-JP" dirty="0" smtClean="0"/>
              <a:t>A5. T1--ATD2PSD</a:t>
            </a:r>
            <a:endParaRPr kumimoji="1" lang="ja-JP" altLang="en-US" dirty="0"/>
          </a:p>
        </p:txBody>
      </p:sp>
      <p:sp>
        <p:nvSpPr>
          <p:cNvPr id="8" name="右矢印 7"/>
          <p:cNvSpPr/>
          <p:nvPr/>
        </p:nvSpPr>
        <p:spPr>
          <a:xfrm>
            <a:off x="8508656" y="0"/>
            <a:ext cx="631031" cy="52046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T1</a:t>
            </a:r>
            <a:endParaRPr kumimoji="1" lang="ja-JP" altLang="en-US" dirty="0"/>
          </a:p>
        </p:txBody>
      </p:sp>
      <p:sp>
        <p:nvSpPr>
          <p:cNvPr id="6" name="動作設定ボタン : ホーム 5">
            <a:hlinkClick r:id="" action="ppaction://hlinkshowjump?jump=lastslideviewed" highlightClick="1"/>
          </p:cNvPr>
          <p:cNvSpPr/>
          <p:nvPr/>
        </p:nvSpPr>
        <p:spPr>
          <a:xfrm>
            <a:off x="8763000" y="63246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2725452"/>
      </p:ext>
    </p:extLst>
  </p:cSld>
  <p:clrMapOvr>
    <a:masterClrMapping/>
  </p:clrMapOvr>
  <mc:AlternateContent xmlns:mc="http://schemas.openxmlformats.org/markup-compatibility/2006">
    <mc:Choice xmlns:p14="http://schemas.microsoft.com/office/powerpoint/2010/main" Requires="p14">
      <p:transition spd="slow" p14:dur="2000" advTm="227"/>
    </mc:Choice>
    <mc:Fallback>
      <p:transition spd="slow" advTm="2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A6. Meta-model of AM+RM</a:t>
            </a:r>
            <a:endParaRPr kumimoji="1" lang="ja-JP" altLang="en-US"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動作設定ボタン : ホーム 11">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1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3" y="1676400"/>
            <a:ext cx="9098647" cy="457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8515965" y="5883830"/>
            <a:ext cx="503664" cy="369332"/>
          </a:xfrm>
          <a:prstGeom prst="rect">
            <a:avLst/>
          </a:prstGeom>
          <a:noFill/>
        </p:spPr>
        <p:txBody>
          <a:bodyPr wrap="none" rtlCol="0">
            <a:spAutoFit/>
          </a:bodyPr>
          <a:lstStyle/>
          <a:p>
            <a:r>
              <a:rPr kumimoji="1" lang="en-US" altLang="ja-JP" dirty="0" smtClean="0"/>
              <a:t>RM</a:t>
            </a:r>
            <a:endParaRPr kumimoji="1" lang="ja-JP" altLang="en-US" dirty="0"/>
          </a:p>
        </p:txBody>
      </p:sp>
      <p:sp>
        <p:nvSpPr>
          <p:cNvPr id="14" name="テキスト ボックス 13"/>
          <p:cNvSpPr txBox="1"/>
          <p:nvPr/>
        </p:nvSpPr>
        <p:spPr>
          <a:xfrm>
            <a:off x="2743200" y="4724400"/>
            <a:ext cx="518091" cy="369332"/>
          </a:xfrm>
          <a:prstGeom prst="rect">
            <a:avLst/>
          </a:prstGeom>
          <a:noFill/>
        </p:spPr>
        <p:txBody>
          <a:bodyPr wrap="none" rtlCol="0">
            <a:spAutoFit/>
          </a:bodyPr>
          <a:lstStyle/>
          <a:p>
            <a:r>
              <a:rPr kumimoji="1" lang="en-US" altLang="ja-JP" dirty="0" smtClean="0"/>
              <a:t>AM</a:t>
            </a:r>
            <a:endParaRPr kumimoji="1" lang="ja-JP" altLang="en-US" dirty="0"/>
          </a:p>
        </p:txBody>
      </p:sp>
    </p:spTree>
    <p:extLst>
      <p:ext uri="{BB962C8B-B14F-4D97-AF65-F5344CB8AC3E}">
        <p14:creationId xmlns:p14="http://schemas.microsoft.com/office/powerpoint/2010/main" val="1813021133"/>
      </p:ext>
    </p:extLst>
  </p:cSld>
  <p:clrMapOvr>
    <a:masterClrMapping/>
  </p:clrMapOvr>
  <mc:AlternateContent xmlns:mc="http://schemas.openxmlformats.org/markup-compatibility/2006">
    <mc:Choice xmlns:p14="http://schemas.microsoft.com/office/powerpoint/2010/main" Requires="p14">
      <p:transition spd="slow" p14:dur="2000" advTm="515"/>
    </mc:Choice>
    <mc:Fallback>
      <p:transition spd="slow" advTm="51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 Background </a:t>
            </a:r>
            <a:r>
              <a:rPr lang="en-US" altLang="ja-JP" dirty="0"/>
              <a:t>(1) </a:t>
            </a:r>
            <a:r>
              <a:rPr kumimoji="1" lang="en-US" altLang="ja-JP" dirty="0" smtClean="0"/>
              <a:t/>
            </a:r>
            <a:br>
              <a:rPr kumimoji="1" lang="en-US" altLang="ja-JP" dirty="0" smtClean="0"/>
            </a:br>
            <a:r>
              <a:rPr kumimoji="1" lang="en-US" altLang="ja-JP" dirty="0" smtClean="0"/>
              <a:t>    --How can we </a:t>
            </a:r>
            <a:r>
              <a:rPr lang="en-US" altLang="ja-JP" dirty="0" smtClean="0"/>
              <a:t>analyze </a:t>
            </a:r>
            <a:r>
              <a:rPr kumimoji="1" lang="en-US" altLang="ja-JP" dirty="0" smtClean="0"/>
              <a:t>business process?</a:t>
            </a:r>
            <a:endParaRPr kumimoji="1" lang="ja-JP" altLang="en-US" dirty="0"/>
          </a:p>
        </p:txBody>
      </p:sp>
      <p:graphicFrame>
        <p:nvGraphicFramePr>
          <p:cNvPr id="5" name="コンテンツ プレースホルダー 4"/>
          <p:cNvGraphicFramePr>
            <a:graphicFrameLocks noGrp="1"/>
          </p:cNvGraphicFramePr>
          <p:nvPr>
            <p:ph sz="quarter" idx="1"/>
            <p:extLst>
              <p:ext uri="{D42A27DB-BD31-4B8C-83A1-F6EECF244321}">
                <p14:modId xmlns:p14="http://schemas.microsoft.com/office/powerpoint/2010/main" val="2840408857"/>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正方形/長方形 3"/>
          <p:cNvSpPr/>
          <p:nvPr/>
        </p:nvSpPr>
        <p:spPr>
          <a:xfrm>
            <a:off x="609600" y="6334780"/>
            <a:ext cx="8077200" cy="523220"/>
          </a:xfrm>
          <a:prstGeom prst="rect">
            <a:avLst/>
          </a:prstGeom>
        </p:spPr>
        <p:txBody>
          <a:bodyPr wrap="square">
            <a:spAutoFit/>
          </a:bodyPr>
          <a:lstStyle/>
          <a:p>
            <a:r>
              <a:rPr lang="en-US" altLang="ja-JP" sz="1400" dirty="0" smtClean="0">
                <a:hlinkClick r:id="rId8"/>
              </a:rPr>
              <a:t>(1) https</a:t>
            </a:r>
            <a:r>
              <a:rPr lang="en-US" altLang="ja-JP" sz="1400" dirty="0">
                <a:hlinkClick r:id="rId8"/>
              </a:rPr>
              <a:t>://</a:t>
            </a:r>
            <a:r>
              <a:rPr lang="en-US" altLang="ja-JP" sz="1400" dirty="0" smtClean="0">
                <a:hlinkClick r:id="rId8"/>
              </a:rPr>
              <a:t>www.mfe.govt.nz/publications/rma/everyday/designations/images/process.gif</a:t>
            </a:r>
            <a:endParaRPr lang="en-US" altLang="ja-JP" sz="1400" dirty="0" smtClean="0"/>
          </a:p>
          <a:p>
            <a:r>
              <a:rPr lang="en-US" altLang="ja-JP" sz="1400" dirty="0" smtClean="0">
                <a:hlinkClick r:id="rId9"/>
              </a:rPr>
              <a:t>(2) http</a:t>
            </a:r>
            <a:r>
              <a:rPr lang="en-US" altLang="ja-JP" sz="1400" dirty="0">
                <a:hlinkClick r:id="rId9"/>
              </a:rPr>
              <a:t>://</a:t>
            </a:r>
            <a:r>
              <a:rPr lang="en-US" altLang="ja-JP" sz="1400" dirty="0" smtClean="0">
                <a:hlinkClick r:id="rId9"/>
              </a:rPr>
              <a:t>www.isl.org/sites/default/files/projects/vito/Containerumschlag_Virtuel.png</a:t>
            </a:r>
            <a:endParaRPr lang="en-US" altLang="ja-JP" sz="1400" dirty="0" smtClean="0"/>
          </a:p>
        </p:txBody>
      </p:sp>
      <p:sp>
        <p:nvSpPr>
          <p:cNvPr id="7" name="テキスト ボックス 6"/>
          <p:cNvSpPr txBox="1"/>
          <p:nvPr/>
        </p:nvSpPr>
        <p:spPr>
          <a:xfrm>
            <a:off x="914400" y="2667000"/>
            <a:ext cx="360996" cy="276999"/>
          </a:xfrm>
          <a:prstGeom prst="rect">
            <a:avLst/>
          </a:prstGeom>
          <a:noFill/>
        </p:spPr>
        <p:txBody>
          <a:bodyPr wrap="none" rtlCol="0">
            <a:spAutoFit/>
          </a:bodyPr>
          <a:lstStyle/>
          <a:p>
            <a:r>
              <a:rPr kumimoji="1" lang="en-US" altLang="ja-JP" sz="1200" dirty="0" smtClean="0"/>
              <a:t>(1)</a:t>
            </a:r>
            <a:endParaRPr kumimoji="1" lang="ja-JP" altLang="en-US" sz="1200" dirty="0"/>
          </a:p>
        </p:txBody>
      </p:sp>
      <p:sp>
        <p:nvSpPr>
          <p:cNvPr id="11" name="テキスト ボックス 10"/>
          <p:cNvSpPr txBox="1"/>
          <p:nvPr/>
        </p:nvSpPr>
        <p:spPr>
          <a:xfrm>
            <a:off x="7086600" y="5638800"/>
            <a:ext cx="360996" cy="276999"/>
          </a:xfrm>
          <a:prstGeom prst="rect">
            <a:avLst/>
          </a:prstGeom>
          <a:noFill/>
        </p:spPr>
        <p:txBody>
          <a:bodyPr wrap="none" rtlCol="0">
            <a:spAutoFit/>
          </a:bodyPr>
          <a:lstStyle/>
          <a:p>
            <a:r>
              <a:rPr kumimoji="1" lang="en-US" altLang="ja-JP" sz="1200" dirty="0" smtClean="0"/>
              <a:t>(2)</a:t>
            </a:r>
            <a:endParaRPr kumimoji="1" lang="ja-JP" altLang="en-US" sz="1200" dirty="0"/>
          </a:p>
        </p:txBody>
      </p:sp>
    </p:spTree>
    <p:extLst>
      <p:ext uri="{BB962C8B-B14F-4D97-AF65-F5344CB8AC3E}">
        <p14:creationId xmlns:p14="http://schemas.microsoft.com/office/powerpoint/2010/main" val="3947537665"/>
      </p:ext>
    </p:extLst>
  </p:cSld>
  <p:clrMapOvr>
    <a:masterClrMapping/>
  </p:clrMapOvr>
  <mc:AlternateContent xmlns:mc="http://schemas.openxmlformats.org/markup-compatibility/2006">
    <mc:Choice xmlns:p14="http://schemas.microsoft.com/office/powerpoint/2010/main" Requires="p14">
      <p:transition spd="slow" p14:dur="2000" advTm="68350"/>
    </mc:Choice>
    <mc:Fallback>
      <p:transition spd="slow" advTm="6835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67199" y="152400"/>
            <a:ext cx="4776787" cy="685800"/>
          </a:xfrm>
        </p:spPr>
        <p:txBody>
          <a:bodyPr>
            <a:normAutofit/>
          </a:bodyPr>
          <a:lstStyle/>
          <a:p>
            <a:r>
              <a:rPr kumimoji="1" lang="en-US" altLang="ja-JP" dirty="0" smtClean="0"/>
              <a:t>A7. T2—PSD2AM</a:t>
            </a:r>
            <a:endParaRPr kumimoji="1" lang="ja-JP" alt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97"/>
            <a:ext cx="4114800" cy="3691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856881"/>
            <a:ext cx="6055948" cy="402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左カーブ矢印 3"/>
          <p:cNvSpPr/>
          <p:nvPr/>
        </p:nvSpPr>
        <p:spPr>
          <a:xfrm rot="18329269">
            <a:off x="4898203" y="1351627"/>
            <a:ext cx="762000" cy="15121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4873" y="2968858"/>
            <a:ext cx="3027974" cy="388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987" y="671513"/>
            <a:ext cx="23336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8413" y="1129108"/>
            <a:ext cx="2743200" cy="5627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右矢印 9"/>
          <p:cNvSpPr/>
          <p:nvPr/>
        </p:nvSpPr>
        <p:spPr>
          <a:xfrm>
            <a:off x="8512969" y="42538"/>
            <a:ext cx="631031" cy="52046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T2</a:t>
            </a:r>
            <a:endParaRPr kumimoji="1" lang="ja-JP" altLang="en-US" dirty="0"/>
          </a:p>
        </p:txBody>
      </p:sp>
      <p:sp>
        <p:nvSpPr>
          <p:cNvPr id="11" name="動作設定ボタン : ホーム 10">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5821238"/>
      </p:ext>
    </p:extLst>
  </p:cSld>
  <p:clrMapOvr>
    <a:masterClrMapping/>
  </p:clrMapOvr>
  <mc:AlternateContent xmlns:mc="http://schemas.openxmlformats.org/markup-compatibility/2006">
    <mc:Choice xmlns:p14="http://schemas.microsoft.com/office/powerpoint/2010/main" Requires="p14">
      <p:transition spd="slow" p14:dur="2000" advTm="188"/>
    </mc:Choice>
    <mc:Fallback>
      <p:transition spd="slow" advTm="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A8. Meta-model of DEVSs1</a:t>
            </a:r>
            <a:endParaRPr kumimoji="1" lang="ja-JP" altLang="en-US" dirty="0"/>
          </a:p>
        </p:txBody>
      </p:sp>
      <p:sp>
        <p:nvSpPr>
          <p:cNvPr id="5" name="動作設定ボタン : ホーム 4">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sz="quarter" idx="1"/>
          </p:nvPr>
        </p:nvSpPr>
        <p:spPr/>
        <p:txBody>
          <a:bodyPr/>
          <a:lstStyle/>
          <a:p>
            <a:endParaRPr kumimoji="1" lang="ja-JP" alt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00" y="1295400"/>
            <a:ext cx="8491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701888"/>
      </p:ext>
    </p:extLst>
  </p:cSld>
  <p:clrMapOvr>
    <a:masterClrMapping/>
  </p:clrMapOvr>
  <mc:AlternateContent xmlns:mc="http://schemas.openxmlformats.org/markup-compatibility/2006">
    <mc:Choice xmlns:p14="http://schemas.microsoft.com/office/powerpoint/2010/main" Requires="p14">
      <p:transition spd="slow" p14:dur="2000" advTm="196"/>
    </mc:Choice>
    <mc:Fallback>
      <p:transition spd="slow" advTm="196"/>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143" y="1922098"/>
            <a:ext cx="5465457" cy="501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52400"/>
            <a:ext cx="5801671" cy="914400"/>
          </a:xfrm>
        </p:spPr>
        <p:txBody>
          <a:bodyPr>
            <a:normAutofit/>
          </a:bodyPr>
          <a:lstStyle/>
          <a:p>
            <a:r>
              <a:rPr kumimoji="1" lang="en-US" altLang="ja-JP" dirty="0" smtClean="0"/>
              <a:t>A9. T3--DEMO2DEVSs1</a:t>
            </a:r>
            <a:endParaRPr kumimoji="1" lang="ja-JP" altLang="en-US"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66800"/>
            <a:ext cx="4965009" cy="174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屈折矢印 3"/>
          <p:cNvSpPr/>
          <p:nvPr/>
        </p:nvSpPr>
        <p:spPr>
          <a:xfrm rot="5400000">
            <a:off x="2219793" y="3114207"/>
            <a:ext cx="1143000" cy="116298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8872" y="198585"/>
            <a:ext cx="2783944" cy="665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右矢印 7"/>
          <p:cNvSpPr/>
          <p:nvPr/>
        </p:nvSpPr>
        <p:spPr>
          <a:xfrm>
            <a:off x="8512969" y="42538"/>
            <a:ext cx="631031" cy="52046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T3</a:t>
            </a:r>
            <a:endParaRPr kumimoji="1" lang="ja-JP" altLang="en-US" dirty="0"/>
          </a:p>
        </p:txBody>
      </p:sp>
      <p:sp>
        <p:nvSpPr>
          <p:cNvPr id="9" name="動作設定ボタン : ホーム 8">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570156226"/>
      </p:ext>
    </p:extLst>
  </p:cSld>
  <p:clrMapOvr>
    <a:masterClrMapping/>
  </p:clrMapOvr>
  <mc:AlternateContent xmlns:mc="http://schemas.openxmlformats.org/markup-compatibility/2006">
    <mc:Choice xmlns:p14="http://schemas.microsoft.com/office/powerpoint/2010/main" Requires="p14">
      <p:transition spd="slow" p14:dur="2000" advTm="974"/>
    </mc:Choice>
    <mc:Fallback>
      <p:transition spd="slow" advTm="9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A10 DEVS s2</a:t>
            </a:r>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 y="1371600"/>
            <a:ext cx="908869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30763" y="6019799"/>
            <a:ext cx="8686800" cy="646331"/>
          </a:xfrm>
          <a:prstGeom prst="rect">
            <a:avLst/>
          </a:prstGeom>
          <a:noFill/>
        </p:spPr>
        <p:txBody>
          <a:bodyPr wrap="square" rtlCol="0">
            <a:spAutoFit/>
          </a:bodyPr>
          <a:lstStyle/>
          <a:p>
            <a:r>
              <a:rPr kumimoji="1" lang="en-US" altLang="ja-JP" dirty="0" smtClean="0"/>
              <a:t>DEVS_S2 will be generated from DEVS_S1 model, where Component </a:t>
            </a:r>
            <a:r>
              <a:rPr kumimoji="1" lang="en-US" altLang="ja-JP" b="1" dirty="0" smtClean="0"/>
              <a:t>AR, ACT, INIT, </a:t>
            </a:r>
            <a:r>
              <a:rPr kumimoji="1" lang="en-US" altLang="ja-JP" b="1" dirty="0" err="1" smtClean="0"/>
              <a:t>Que</a:t>
            </a:r>
            <a:r>
              <a:rPr lang="en-US" altLang="ja-JP" b="1" dirty="0"/>
              <a:t> </a:t>
            </a:r>
            <a:r>
              <a:rPr lang="en-US" altLang="ja-JP" b="1" dirty="0" smtClean="0"/>
              <a:t>and</a:t>
            </a:r>
            <a:r>
              <a:rPr kumimoji="1" lang="en-US" altLang="ja-JP" b="1" dirty="0" smtClean="0"/>
              <a:t> Res </a:t>
            </a:r>
            <a:r>
              <a:rPr kumimoji="1" lang="en-US" altLang="ja-JP" dirty="0" smtClean="0"/>
              <a:t>have different specifications.</a:t>
            </a:r>
            <a:endParaRPr kumimoji="1" lang="ja-JP" altLang="en-US" dirty="0"/>
          </a:p>
        </p:txBody>
      </p:sp>
      <p:sp>
        <p:nvSpPr>
          <p:cNvPr id="5" name="動作設定ボタン : ホーム 4">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46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0" y="152400"/>
            <a:ext cx="4876800" cy="990600"/>
          </a:xfrm>
        </p:spPr>
        <p:txBody>
          <a:bodyPr>
            <a:normAutofit fontScale="90000"/>
          </a:bodyPr>
          <a:lstStyle/>
          <a:p>
            <a:r>
              <a:rPr kumimoji="1" lang="en-US" altLang="ja-JP" dirty="0" smtClean="0"/>
              <a:t>A11. </a:t>
            </a:r>
            <a:r>
              <a:rPr lang="en-US" altLang="ja-JP" dirty="0" smtClean="0"/>
              <a:t>T4-- </a:t>
            </a:r>
            <a:br>
              <a:rPr lang="en-US" altLang="ja-JP" dirty="0" smtClean="0"/>
            </a:br>
            <a:r>
              <a:rPr kumimoji="1" lang="en-US" altLang="ja-JP" dirty="0" smtClean="0"/>
              <a:t>DEVSs1 2 </a:t>
            </a:r>
            <a:r>
              <a:rPr kumimoji="1" lang="en-US" altLang="ja-JP" dirty="0" smtClean="0">
                <a:sym typeface="Wingdings" panose="05000000000000000000" pitchFamily="2" charset="2"/>
              </a:rPr>
              <a:t>DEVSs2</a:t>
            </a:r>
            <a:r>
              <a:rPr kumimoji="1" lang="en-US" altLang="ja-JP" dirty="0" smtClean="0"/>
              <a:t> </a:t>
            </a:r>
            <a:endParaRPr kumimoji="1" lang="ja-JP" altLang="en-US" dirty="0"/>
          </a:p>
        </p:txBody>
      </p:sp>
      <p:sp>
        <p:nvSpPr>
          <p:cNvPr id="3" name="コンテンツ プレースホルダー 2"/>
          <p:cNvSpPr>
            <a:spLocks noGrp="1"/>
          </p:cNvSpPr>
          <p:nvPr>
            <p:ph sz="quarter" idx="1"/>
          </p:nvPr>
        </p:nvSpPr>
        <p:spPr/>
        <p:txBody>
          <a:bodyPr/>
          <a:lstStyle/>
          <a:p>
            <a:endParaRPr kumimoji="1" lang="ja-JP"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3664496" cy="714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575" y="2295525"/>
            <a:ext cx="49244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05" y="1017659"/>
            <a:ext cx="3017291" cy="192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左カーブ矢印 3"/>
          <p:cNvSpPr/>
          <p:nvPr/>
        </p:nvSpPr>
        <p:spPr>
          <a:xfrm rot="19050750">
            <a:off x="4105294" y="1225158"/>
            <a:ext cx="377552" cy="14187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右矢印 8"/>
          <p:cNvSpPr/>
          <p:nvPr/>
        </p:nvSpPr>
        <p:spPr>
          <a:xfrm>
            <a:off x="8512969" y="42538"/>
            <a:ext cx="631031" cy="52046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T4</a:t>
            </a:r>
            <a:endParaRPr kumimoji="1" lang="ja-JP" altLang="en-US" dirty="0"/>
          </a:p>
        </p:txBody>
      </p:sp>
      <p:sp>
        <p:nvSpPr>
          <p:cNvPr id="10" name="動作設定ボタン : ホーム 9">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1839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7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A12. DEVSDSOL </a:t>
            </a:r>
            <a:r>
              <a:rPr lang="en-US" altLang="ja-JP" dirty="0"/>
              <a:t>Java </a:t>
            </a:r>
            <a:r>
              <a:rPr lang="en-US" altLang="ja-JP" dirty="0" smtClean="0"/>
              <a:t>Code generated from MDD4MS framework</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85752"/>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4" y="2204621"/>
            <a:ext cx="147637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760" y="1835426"/>
            <a:ext cx="14763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1760" y="2935562"/>
            <a:ext cx="14478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1760" y="4401171"/>
            <a:ext cx="17907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90" y="1835425"/>
            <a:ext cx="14097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左矢印 3"/>
          <p:cNvSpPr/>
          <p:nvPr/>
        </p:nvSpPr>
        <p:spPr>
          <a:xfrm>
            <a:off x="3505200" y="1938337"/>
            <a:ext cx="533400" cy="320951"/>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右矢印 4"/>
          <p:cNvSpPr/>
          <p:nvPr/>
        </p:nvSpPr>
        <p:spPr>
          <a:xfrm>
            <a:off x="5715000" y="2216636"/>
            <a:ext cx="457200" cy="297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114800" y="1938337"/>
            <a:ext cx="1447800" cy="266284"/>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114800" y="2259289"/>
            <a:ext cx="1447800" cy="184492"/>
          </a:xfrm>
          <a:prstGeom prst="rect">
            <a:avLst/>
          </a:prstGeom>
          <a:no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1971675"/>
            <a:ext cx="239077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1093980" y="6347539"/>
            <a:ext cx="2228495" cy="369332"/>
          </a:xfrm>
          <a:prstGeom prst="rect">
            <a:avLst/>
          </a:prstGeom>
          <a:noFill/>
        </p:spPr>
        <p:txBody>
          <a:bodyPr wrap="none" rtlCol="0">
            <a:spAutoFit/>
          </a:bodyPr>
          <a:lstStyle/>
          <a:p>
            <a:r>
              <a:rPr kumimoji="1" lang="en-US" altLang="ja-JP" dirty="0" smtClean="0"/>
              <a:t>Generated from DEVS</a:t>
            </a:r>
            <a:endParaRPr kumimoji="1" lang="ja-JP" altLang="en-US" dirty="0"/>
          </a:p>
        </p:txBody>
      </p:sp>
      <p:sp>
        <p:nvSpPr>
          <p:cNvPr id="16" name="正方形/長方形 15"/>
          <p:cNvSpPr/>
          <p:nvPr/>
        </p:nvSpPr>
        <p:spPr>
          <a:xfrm>
            <a:off x="581299" y="6406221"/>
            <a:ext cx="349366" cy="262385"/>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9390" y="1807144"/>
            <a:ext cx="3405810" cy="4445602"/>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378919" y="6347539"/>
            <a:ext cx="349366" cy="262385"/>
          </a:xfrm>
          <a:prstGeom prst="rect">
            <a:avLst/>
          </a:prstGeom>
          <a:no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934200" y="6155565"/>
            <a:ext cx="1830628" cy="646331"/>
          </a:xfrm>
          <a:prstGeom prst="rect">
            <a:avLst/>
          </a:prstGeom>
          <a:noFill/>
        </p:spPr>
        <p:txBody>
          <a:bodyPr wrap="square" rtlCol="0">
            <a:spAutoFit/>
          </a:bodyPr>
          <a:lstStyle/>
          <a:p>
            <a:r>
              <a:rPr lang="en-US" altLang="ja-JP" dirty="0" smtClean="0"/>
              <a:t>Manually created  according to OFD</a:t>
            </a:r>
            <a:endParaRPr kumimoji="1" lang="ja-JP" altLang="en-US" dirty="0"/>
          </a:p>
        </p:txBody>
      </p:sp>
      <p:sp>
        <p:nvSpPr>
          <p:cNvPr id="20" name="正方形/長方形 19"/>
          <p:cNvSpPr/>
          <p:nvPr/>
        </p:nvSpPr>
        <p:spPr>
          <a:xfrm>
            <a:off x="6248399" y="1825573"/>
            <a:ext cx="2390775" cy="2594027"/>
          </a:xfrm>
          <a:prstGeom prst="rect">
            <a:avLst/>
          </a:prstGeom>
          <a:no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172200" y="1422604"/>
            <a:ext cx="88146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smtClean="0"/>
              <a:t>Entities</a:t>
            </a:r>
            <a:endParaRPr kumimoji="1" lang="ja-JP" altLang="en-US" dirty="0"/>
          </a:p>
        </p:txBody>
      </p:sp>
      <p:sp>
        <p:nvSpPr>
          <p:cNvPr id="22" name="テキスト ボックス 21"/>
          <p:cNvSpPr txBox="1"/>
          <p:nvPr/>
        </p:nvSpPr>
        <p:spPr>
          <a:xfrm>
            <a:off x="49205" y="1371600"/>
            <a:ext cx="192527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DEVS Components</a:t>
            </a:r>
            <a:endParaRPr kumimoji="1" lang="ja-JP" altLang="en-US" dirty="0"/>
          </a:p>
        </p:txBody>
      </p:sp>
      <p:sp>
        <p:nvSpPr>
          <p:cNvPr id="23" name="動作設定ボタン : ホーム 22">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2742184"/>
      </p:ext>
    </p:extLst>
  </p:cSld>
  <p:clrMapOvr>
    <a:masterClrMapping/>
  </p:clrMapOvr>
  <mc:AlternateContent xmlns:mc="http://schemas.openxmlformats.org/markup-compatibility/2006">
    <mc:Choice xmlns:p14="http://schemas.microsoft.com/office/powerpoint/2010/main" Requires="p14">
      <p:transition spd="slow" p14:dur="2000" advTm="3312"/>
    </mc:Choice>
    <mc:Fallback>
      <p:transition spd="slow" advTm="3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P spid="17" grpId="0" animBg="1"/>
      <p:bldP spid="20"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13" y="-2057400"/>
            <a:ext cx="10519998" cy="1007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動作設定ボタン : ホーム 2">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309113" y="5181600"/>
            <a:ext cx="3001297" cy="1066800"/>
          </a:xfrm>
        </p:spPr>
        <p:txBody>
          <a:bodyPr>
            <a:normAutofit fontScale="90000"/>
          </a:bodyPr>
          <a:lstStyle/>
          <a:p>
            <a:r>
              <a:rPr lang="en-US" altLang="ja-JP" dirty="0" smtClean="0"/>
              <a:t>A13. Transformation</a:t>
            </a:r>
            <a:endParaRPr kumimoji="1" lang="ja-JP" altLang="en-US" dirty="0"/>
          </a:p>
        </p:txBody>
      </p:sp>
    </p:spTree>
    <p:extLst>
      <p:ext uri="{BB962C8B-B14F-4D97-AF65-F5344CB8AC3E}">
        <p14:creationId xmlns:p14="http://schemas.microsoft.com/office/powerpoint/2010/main" val="262556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973"/>
            <a:ext cx="9254919" cy="630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4953000" y="1371600"/>
            <a:ext cx="527709" cy="369332"/>
          </a:xfrm>
          <a:prstGeom prst="rect">
            <a:avLst/>
          </a:prstGeom>
          <a:noFill/>
        </p:spPr>
        <p:txBody>
          <a:bodyPr wrap="none" rtlCol="0">
            <a:spAutoFit/>
          </a:bodyPr>
          <a:lstStyle/>
          <a:p>
            <a:r>
              <a:rPr kumimoji="1" lang="en-US" altLang="ja-JP" dirty="0" smtClean="0"/>
              <a:t>CM</a:t>
            </a:r>
            <a:endParaRPr kumimoji="1" lang="ja-JP" altLang="en-US" dirty="0"/>
          </a:p>
        </p:txBody>
      </p:sp>
      <p:sp>
        <p:nvSpPr>
          <p:cNvPr id="8" name="テキスト ボックス 7"/>
          <p:cNvSpPr txBox="1"/>
          <p:nvPr/>
        </p:nvSpPr>
        <p:spPr>
          <a:xfrm>
            <a:off x="4953000" y="2895600"/>
            <a:ext cx="481222" cy="369332"/>
          </a:xfrm>
          <a:prstGeom prst="rect">
            <a:avLst/>
          </a:prstGeom>
          <a:noFill/>
        </p:spPr>
        <p:txBody>
          <a:bodyPr wrap="none" rtlCol="0">
            <a:spAutoFit/>
          </a:bodyPr>
          <a:lstStyle/>
          <a:p>
            <a:r>
              <a:rPr kumimoji="1" lang="en-US" altLang="ja-JP" dirty="0" smtClean="0"/>
              <a:t>PM</a:t>
            </a:r>
            <a:endParaRPr kumimoji="1" lang="ja-JP" altLang="en-US" dirty="0"/>
          </a:p>
        </p:txBody>
      </p:sp>
      <p:sp>
        <p:nvSpPr>
          <p:cNvPr id="9" name="テキスト ボックス 8"/>
          <p:cNvSpPr txBox="1"/>
          <p:nvPr/>
        </p:nvSpPr>
        <p:spPr>
          <a:xfrm>
            <a:off x="3810000" y="4572000"/>
            <a:ext cx="518091" cy="369332"/>
          </a:xfrm>
          <a:prstGeom prst="rect">
            <a:avLst/>
          </a:prstGeom>
          <a:noFill/>
        </p:spPr>
        <p:txBody>
          <a:bodyPr wrap="none" rtlCol="0">
            <a:spAutoFit/>
          </a:bodyPr>
          <a:lstStyle/>
          <a:p>
            <a:r>
              <a:rPr kumimoji="1" lang="en-US" altLang="ja-JP" dirty="0" smtClean="0"/>
              <a:t>AM</a:t>
            </a:r>
            <a:endParaRPr kumimoji="1" lang="ja-JP" altLang="en-US" dirty="0"/>
          </a:p>
        </p:txBody>
      </p:sp>
      <p:sp>
        <p:nvSpPr>
          <p:cNvPr id="10" name="テキスト ボックス 9"/>
          <p:cNvSpPr txBox="1"/>
          <p:nvPr/>
        </p:nvSpPr>
        <p:spPr>
          <a:xfrm>
            <a:off x="914400" y="2977941"/>
            <a:ext cx="473206" cy="369332"/>
          </a:xfrm>
          <a:prstGeom prst="rect">
            <a:avLst/>
          </a:prstGeom>
          <a:noFill/>
        </p:spPr>
        <p:txBody>
          <a:bodyPr wrap="none" rtlCol="0">
            <a:spAutoFit/>
          </a:bodyPr>
          <a:lstStyle/>
          <a:p>
            <a:r>
              <a:rPr kumimoji="1" lang="en-US" altLang="ja-JP" dirty="0" smtClean="0"/>
              <a:t>FM</a:t>
            </a:r>
            <a:endParaRPr kumimoji="1" lang="ja-JP" altLang="en-US" dirty="0"/>
          </a:p>
        </p:txBody>
      </p:sp>
      <p:sp>
        <p:nvSpPr>
          <p:cNvPr id="11" name="テキスト ボックス 10"/>
          <p:cNvSpPr txBox="1"/>
          <p:nvPr/>
        </p:nvSpPr>
        <p:spPr>
          <a:xfrm>
            <a:off x="8736828" y="3469263"/>
            <a:ext cx="518091" cy="369332"/>
          </a:xfrm>
          <a:prstGeom prst="rect">
            <a:avLst/>
          </a:prstGeom>
          <a:noFill/>
        </p:spPr>
        <p:txBody>
          <a:bodyPr wrap="none" rtlCol="0">
            <a:spAutoFit/>
          </a:bodyPr>
          <a:lstStyle/>
          <a:p>
            <a:r>
              <a:rPr kumimoji="1" lang="en-US" altLang="ja-JP" dirty="0" smtClean="0"/>
              <a:t>RM</a:t>
            </a:r>
            <a:endParaRPr kumimoji="1" lang="ja-JP" altLang="en-US" dirty="0"/>
          </a:p>
        </p:txBody>
      </p:sp>
      <p:sp>
        <p:nvSpPr>
          <p:cNvPr id="12" name="動作設定ボタン : ホーム 11">
            <a:hlinkClick r:id="" action="ppaction://hlinkshowjump?jump=lastslideviewed" highlightClick="1"/>
          </p:cNvPr>
          <p:cNvSpPr/>
          <p:nvPr/>
        </p:nvSpPr>
        <p:spPr>
          <a:xfrm>
            <a:off x="8610600" y="6477000"/>
            <a:ext cx="533400" cy="38100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130714" y="163757"/>
            <a:ext cx="2862002" cy="369332"/>
          </a:xfrm>
          <a:prstGeom prst="rect">
            <a:avLst/>
          </a:prstGeom>
        </p:spPr>
        <p:txBody>
          <a:bodyPr wrap="none">
            <a:spAutoFit/>
          </a:bodyPr>
          <a:lstStyle/>
          <a:p>
            <a:r>
              <a:rPr lang="en-US" altLang="ja-JP" dirty="0" smtClean="0"/>
              <a:t>A14. </a:t>
            </a:r>
            <a:r>
              <a:rPr lang="en-US" altLang="ja-JP" dirty="0"/>
              <a:t>Meta-model of AM+RM</a:t>
            </a:r>
            <a:endParaRPr lang="ja-JP" altLang="en-US" dirty="0"/>
          </a:p>
        </p:txBody>
      </p:sp>
    </p:spTree>
    <p:extLst>
      <p:ext uri="{BB962C8B-B14F-4D97-AF65-F5344CB8AC3E}">
        <p14:creationId xmlns:p14="http://schemas.microsoft.com/office/powerpoint/2010/main" val="107043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rmAutofit fontScale="90000"/>
          </a:bodyPr>
          <a:lstStyle/>
          <a:p>
            <a:r>
              <a:rPr lang="en-US" altLang="ja-JP" dirty="0"/>
              <a:t>1. Background (2) </a:t>
            </a:r>
            <a:br>
              <a:rPr lang="en-US" altLang="ja-JP" dirty="0"/>
            </a:br>
            <a:r>
              <a:rPr lang="en-US" altLang="ja-JP" dirty="0" smtClean="0"/>
              <a:t>    --Modeling and Simulation</a:t>
            </a:r>
            <a:endParaRPr kumimoji="1" lang="ja-JP" altLang="en-US" dirty="0"/>
          </a:p>
        </p:txBody>
      </p:sp>
      <p:sp>
        <p:nvSpPr>
          <p:cNvPr id="10" name="テキスト プレースホルダー 9"/>
          <p:cNvSpPr>
            <a:spLocks noGrp="1"/>
          </p:cNvSpPr>
          <p:nvPr>
            <p:ph type="body" idx="1"/>
          </p:nvPr>
        </p:nvSpPr>
        <p:spPr/>
        <p:txBody>
          <a:bodyPr/>
          <a:lstStyle/>
          <a:p>
            <a:r>
              <a:rPr kumimoji="1" lang="en-US" altLang="ja-JP" dirty="0" smtClean="0"/>
              <a:t>Model</a:t>
            </a:r>
            <a:endParaRPr kumimoji="1" lang="ja-JP" altLang="en-US" dirty="0"/>
          </a:p>
        </p:txBody>
      </p:sp>
      <p:sp>
        <p:nvSpPr>
          <p:cNvPr id="11" name="テキスト プレースホルダー 10"/>
          <p:cNvSpPr>
            <a:spLocks noGrp="1"/>
          </p:cNvSpPr>
          <p:nvPr>
            <p:ph type="body" sz="half" idx="3"/>
          </p:nvPr>
        </p:nvSpPr>
        <p:spPr/>
        <p:txBody>
          <a:bodyPr/>
          <a:lstStyle/>
          <a:p>
            <a:r>
              <a:rPr kumimoji="1" lang="en-US" altLang="ja-JP" dirty="0" smtClean="0"/>
              <a:t>Simulation Model</a:t>
            </a:r>
            <a:endParaRPr kumimoji="1" lang="ja-JP" altLang="en-US" dirty="0"/>
          </a:p>
        </p:txBody>
      </p:sp>
      <p:graphicFrame>
        <p:nvGraphicFramePr>
          <p:cNvPr id="8" name="コンテンツ プレースホルダー 7"/>
          <p:cNvGraphicFramePr>
            <a:graphicFrameLocks noGrp="1"/>
          </p:cNvGraphicFramePr>
          <p:nvPr>
            <p:ph sz="quarter" idx="2"/>
            <p:extLst>
              <p:ext uri="{D42A27DB-BD31-4B8C-83A1-F6EECF244321}">
                <p14:modId xmlns:p14="http://schemas.microsoft.com/office/powerpoint/2010/main" val="2761820296"/>
              </p:ext>
            </p:extLst>
          </p:nvPr>
        </p:nvGraphicFramePr>
        <p:xfrm>
          <a:off x="228600" y="1905000"/>
          <a:ext cx="4038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コンテンツ プレースホルダー 7"/>
          <p:cNvGraphicFramePr>
            <a:graphicFrameLocks/>
          </p:cNvGraphicFramePr>
          <p:nvPr>
            <p:extLst>
              <p:ext uri="{D42A27DB-BD31-4B8C-83A1-F6EECF244321}">
                <p14:modId xmlns:p14="http://schemas.microsoft.com/office/powerpoint/2010/main" val="1814282010"/>
              </p:ext>
            </p:extLst>
          </p:nvPr>
        </p:nvGraphicFramePr>
        <p:xfrm>
          <a:off x="4876800" y="1905000"/>
          <a:ext cx="4038600" cy="350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テキスト ボックス 13"/>
          <p:cNvSpPr txBox="1"/>
          <p:nvPr/>
        </p:nvSpPr>
        <p:spPr>
          <a:xfrm>
            <a:off x="152400" y="5324852"/>
            <a:ext cx="8839200"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ja-JP" sz="2400" b="1" dirty="0" smtClean="0"/>
              <a:t>Modeling </a:t>
            </a:r>
            <a:r>
              <a:rPr lang="en-US" altLang="ja-JP" sz="2400" b="1" dirty="0"/>
              <a:t>researches and s</a:t>
            </a:r>
            <a:r>
              <a:rPr kumimoji="1" lang="en-US" altLang="ja-JP" sz="2400" b="1" dirty="0" smtClean="0"/>
              <a:t>imulation researches </a:t>
            </a:r>
            <a:r>
              <a:rPr lang="en-US" altLang="ja-JP" sz="2400" b="1" dirty="0" smtClean="0"/>
              <a:t>for </a:t>
            </a:r>
            <a:r>
              <a:rPr lang="en-US" altLang="ja-JP" sz="2400" b="1" dirty="0"/>
              <a:t>business process </a:t>
            </a:r>
            <a:r>
              <a:rPr lang="en-US" altLang="ja-JP" sz="2400" b="1" dirty="0" smtClean="0"/>
              <a:t>are not closely related with each other.</a:t>
            </a:r>
            <a:endParaRPr kumimoji="1" lang="ja-JP" altLang="en-US" sz="2400" b="1" dirty="0"/>
          </a:p>
        </p:txBody>
      </p:sp>
    </p:spTree>
    <p:extLst>
      <p:ext uri="{BB962C8B-B14F-4D97-AF65-F5344CB8AC3E}">
        <p14:creationId xmlns:p14="http://schemas.microsoft.com/office/powerpoint/2010/main" val="3307319366"/>
      </p:ext>
    </p:extLst>
  </p:cSld>
  <p:clrMapOvr>
    <a:masterClrMapping/>
  </p:clrMapOvr>
  <mc:AlternateContent xmlns:mc="http://schemas.openxmlformats.org/markup-compatibility/2006">
    <mc:Choice xmlns:p14="http://schemas.microsoft.com/office/powerpoint/2010/main" Requires="p14">
      <p:transition spd="slow" p14:dur="2000" advTm="32280"/>
    </mc:Choice>
    <mc:Fallback>
      <p:transition spd="slow" advTm="3228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1. </a:t>
            </a:r>
            <a:r>
              <a:rPr lang="en-US" altLang="ja-JP" dirty="0"/>
              <a:t>Background </a:t>
            </a:r>
            <a:r>
              <a:rPr lang="en-US" altLang="ja-JP" dirty="0" smtClean="0"/>
              <a:t>(3) </a:t>
            </a:r>
            <a:r>
              <a:rPr lang="en-US" altLang="ja-JP" dirty="0" smtClean="0"/>
              <a:t/>
            </a:r>
            <a:br>
              <a:rPr lang="en-US" altLang="ja-JP" dirty="0" smtClean="0"/>
            </a:br>
            <a:r>
              <a:rPr lang="en-US" altLang="ja-JP" sz="3100" dirty="0" smtClean="0"/>
              <a:t>    </a:t>
            </a:r>
            <a:r>
              <a:rPr lang="en-US" altLang="ja-JP" sz="3100" dirty="0" smtClean="0"/>
              <a:t>--Limitations </a:t>
            </a:r>
            <a:r>
              <a:rPr lang="en-US" altLang="ja-JP" sz="3100" dirty="0"/>
              <a:t>i</a:t>
            </a:r>
            <a:r>
              <a:rPr lang="en-US" altLang="ja-JP" sz="3100" dirty="0" smtClean="0"/>
              <a:t>n </a:t>
            </a:r>
            <a:r>
              <a:rPr lang="en-US" altLang="ja-JP" sz="3100" dirty="0"/>
              <a:t>B</a:t>
            </a:r>
            <a:r>
              <a:rPr lang="en-US" altLang="ja-JP" sz="3100" dirty="0" smtClean="0"/>
              <a:t>usiness </a:t>
            </a:r>
            <a:r>
              <a:rPr lang="en-US" altLang="ja-JP" sz="3100" dirty="0"/>
              <a:t>P</a:t>
            </a:r>
            <a:r>
              <a:rPr lang="en-US" altLang="ja-JP" sz="3100" dirty="0" smtClean="0"/>
              <a:t>rocess </a:t>
            </a:r>
            <a:r>
              <a:rPr lang="en-US" altLang="ja-JP" sz="3100" dirty="0"/>
              <a:t>M</a:t>
            </a:r>
            <a:r>
              <a:rPr lang="en-US" altLang="ja-JP" sz="3100" dirty="0" smtClean="0"/>
              <a:t>odeling</a:t>
            </a:r>
            <a:endParaRPr kumimoji="1" lang="ja-JP" altLang="en-US" sz="3100" dirty="0"/>
          </a:p>
        </p:txBody>
      </p:sp>
      <p:sp>
        <p:nvSpPr>
          <p:cNvPr id="3" name="コンテンツ プレースホルダー 2"/>
          <p:cNvSpPr>
            <a:spLocks noGrp="1"/>
          </p:cNvSpPr>
          <p:nvPr>
            <p:ph idx="1"/>
          </p:nvPr>
        </p:nvSpPr>
        <p:spPr>
          <a:xfrm>
            <a:off x="457200" y="2438400"/>
            <a:ext cx="7863348" cy="1143000"/>
          </a:xfrm>
        </p:spPr>
        <p:txBody>
          <a:bodyPr>
            <a:normAutofit fontScale="85000" lnSpcReduction="10000"/>
          </a:bodyPr>
          <a:lstStyle/>
          <a:p>
            <a:r>
              <a:rPr lang="en-US" altLang="ja-JP" sz="3400" dirty="0" smtClean="0"/>
              <a:t>E</a:t>
            </a:r>
            <a:r>
              <a:rPr kumimoji="1" lang="en-US" altLang="ja-JP" sz="3400" dirty="0" smtClean="0"/>
              <a:t>xisting problems are not easy </a:t>
            </a:r>
            <a:r>
              <a:rPr lang="en-US" altLang="ja-JP" sz="3400" dirty="0" smtClean="0"/>
              <a:t>to be discovered; </a:t>
            </a:r>
          </a:p>
          <a:p>
            <a:r>
              <a:rPr lang="en-US" altLang="ja-JP" sz="3400" dirty="0" smtClean="0"/>
              <a:t>Possible solutions can not be well evaluated</a:t>
            </a:r>
            <a:r>
              <a:rPr lang="en-US" altLang="ja-JP" sz="3400" dirty="0"/>
              <a:t>;</a:t>
            </a:r>
            <a:r>
              <a:rPr kumimoji="1" lang="en-US" altLang="ja-JP" sz="3400" dirty="0" smtClean="0"/>
              <a:t> </a:t>
            </a:r>
          </a:p>
          <a:p>
            <a:pPr marL="274320" lvl="1" indent="0">
              <a:buNone/>
            </a:pPr>
            <a:endParaRPr kumimoji="1" lang="en-US" altLang="ja-JP" dirty="0" smtClean="0"/>
          </a:p>
        </p:txBody>
      </p:sp>
      <p:sp>
        <p:nvSpPr>
          <p:cNvPr id="6" name="正方形/長方形 5"/>
          <p:cNvSpPr/>
          <p:nvPr/>
        </p:nvSpPr>
        <p:spPr>
          <a:xfrm>
            <a:off x="471948" y="3657600"/>
            <a:ext cx="7848600" cy="95410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ja-JP" sz="2800" b="1" dirty="0" smtClean="0">
                <a:solidFill>
                  <a:schemeClr val="tx1"/>
                </a:solidFill>
              </a:rPr>
              <a:t>To address these </a:t>
            </a:r>
            <a:r>
              <a:rPr lang="en-US" altLang="ja-JP" sz="2800" b="1" dirty="0" smtClean="0">
                <a:solidFill>
                  <a:schemeClr val="tx1"/>
                </a:solidFill>
              </a:rPr>
              <a:t>limitations, </a:t>
            </a:r>
            <a:r>
              <a:rPr lang="en-US" altLang="ja-JP" sz="2800" b="1" dirty="0" smtClean="0">
                <a:solidFill>
                  <a:schemeClr val="tx1"/>
                </a:solidFill>
              </a:rPr>
              <a:t>business process model should be combined with simulation </a:t>
            </a:r>
            <a:endParaRPr lang="en-US" altLang="ja-JP" sz="2800" b="1" dirty="0">
              <a:solidFill>
                <a:schemeClr val="tx1"/>
              </a:solidFill>
            </a:endParaRPr>
          </a:p>
        </p:txBody>
      </p:sp>
      <p:sp>
        <p:nvSpPr>
          <p:cNvPr id="7" name="コンテンツ プレースホルダー 2"/>
          <p:cNvSpPr txBox="1">
            <a:spLocks/>
          </p:cNvSpPr>
          <p:nvPr/>
        </p:nvSpPr>
        <p:spPr>
          <a:xfrm>
            <a:off x="457200" y="4800600"/>
            <a:ext cx="8229600" cy="144780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lnSpc>
                <a:spcPct val="90000"/>
              </a:lnSpc>
            </a:pPr>
            <a:r>
              <a:rPr lang="en-US" altLang="ja-JP" dirty="0" smtClean="0"/>
              <a:t>In order to do this, either an </a:t>
            </a:r>
            <a:r>
              <a:rPr lang="en-US" altLang="ja-JP" dirty="0"/>
              <a:t>additional mapping schema is developed or </a:t>
            </a:r>
            <a:r>
              <a:rPr lang="en-US" altLang="ja-JP" dirty="0" smtClean="0"/>
              <a:t>a </a:t>
            </a:r>
            <a:r>
              <a:rPr lang="en-US" altLang="ja-JP" dirty="0" smtClean="0"/>
              <a:t>transformation </a:t>
            </a:r>
            <a:r>
              <a:rPr lang="en-US" altLang="ja-JP" dirty="0" smtClean="0"/>
              <a:t>is required;</a:t>
            </a:r>
          </a:p>
          <a:p>
            <a:pPr>
              <a:lnSpc>
                <a:spcPct val="90000"/>
              </a:lnSpc>
            </a:pPr>
            <a:r>
              <a:rPr lang="en-US" altLang="ja-JP" dirty="0" smtClean="0"/>
              <a:t>However, most of the mappings and </a:t>
            </a:r>
            <a:r>
              <a:rPr lang="en-US" altLang="ja-JP" dirty="0"/>
              <a:t>transformation </a:t>
            </a:r>
            <a:r>
              <a:rPr lang="en-US" altLang="ja-JP" dirty="0" smtClean="0"/>
              <a:t>are manually addressed.</a:t>
            </a:r>
            <a:endParaRPr lang="en-US" altLang="ja-JP" dirty="0"/>
          </a:p>
        </p:txBody>
      </p:sp>
      <p:sp>
        <p:nvSpPr>
          <p:cNvPr id="9" name="正方形/長方形 8"/>
          <p:cNvSpPr/>
          <p:nvPr/>
        </p:nvSpPr>
        <p:spPr>
          <a:xfrm>
            <a:off x="457200" y="1333101"/>
            <a:ext cx="7863348" cy="95410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ja-JP" sz="2800" b="1" dirty="0" smtClean="0">
                <a:solidFill>
                  <a:schemeClr val="tx1"/>
                </a:solidFill>
              </a:rPr>
              <a:t>Most of business </a:t>
            </a:r>
            <a:r>
              <a:rPr lang="en-US" altLang="ja-JP" sz="2800" b="1" dirty="0">
                <a:solidFill>
                  <a:schemeClr val="tx1"/>
                </a:solidFill>
              </a:rPr>
              <a:t>process </a:t>
            </a:r>
            <a:r>
              <a:rPr lang="en-US" altLang="ja-JP" sz="2800" b="1" dirty="0" smtClean="0">
                <a:solidFill>
                  <a:schemeClr val="tx1"/>
                </a:solidFill>
              </a:rPr>
              <a:t>models are </a:t>
            </a:r>
            <a:r>
              <a:rPr lang="en-US" altLang="ja-JP" sz="2800" b="1" dirty="0">
                <a:solidFill>
                  <a:schemeClr val="tx1"/>
                </a:solidFill>
              </a:rPr>
              <a:t>not </a:t>
            </a:r>
            <a:r>
              <a:rPr lang="en-US" altLang="ja-JP" sz="2800" b="1" dirty="0" smtClean="0">
                <a:solidFill>
                  <a:schemeClr val="tx1"/>
                </a:solidFill>
              </a:rPr>
              <a:t>executable:</a:t>
            </a:r>
            <a:endParaRPr lang="en-US" altLang="ja-JP" sz="2800" dirty="0">
              <a:solidFill>
                <a:schemeClr val="tx1"/>
              </a:solidFill>
            </a:endParaRPr>
          </a:p>
        </p:txBody>
      </p:sp>
    </p:spTree>
    <p:custDataLst>
      <p:tags r:id="rId1"/>
    </p:custDataLst>
    <p:extLst>
      <p:ext uri="{BB962C8B-B14F-4D97-AF65-F5344CB8AC3E}">
        <p14:creationId xmlns:p14="http://schemas.microsoft.com/office/powerpoint/2010/main" val="2904521274"/>
      </p:ext>
    </p:extLst>
  </p:cSld>
  <p:clrMapOvr>
    <a:masterClrMapping/>
  </p:clrMapOvr>
  <mc:AlternateContent xmlns:mc="http://schemas.openxmlformats.org/markup-compatibility/2006">
    <mc:Choice xmlns:p14="http://schemas.microsoft.com/office/powerpoint/2010/main" Requires="p14">
      <p:transition spd="slow" p14:dur="2000" advTm="163075"/>
    </mc:Choice>
    <mc:Fallback>
      <p:transition spd="slow" advTm="1630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8229600" cy="914400"/>
          </a:xfrm>
        </p:spPr>
        <p:txBody>
          <a:bodyPr>
            <a:normAutofit fontScale="90000"/>
          </a:bodyPr>
          <a:lstStyle/>
          <a:p>
            <a:r>
              <a:rPr kumimoji="1" lang="en-US" altLang="ja-JP" dirty="0" smtClean="0"/>
              <a:t>1. </a:t>
            </a:r>
            <a:r>
              <a:rPr kumimoji="1" lang="en-US" altLang="ja-JP" dirty="0" smtClean="0"/>
              <a:t>Background(4) </a:t>
            </a:r>
            <a:r>
              <a:rPr kumimoji="1" lang="en-US" altLang="ja-JP" dirty="0" smtClean="0"/>
              <a:t/>
            </a:r>
            <a:br>
              <a:rPr kumimoji="1" lang="en-US" altLang="ja-JP" dirty="0" smtClean="0"/>
            </a:br>
            <a:r>
              <a:rPr lang="en-US" altLang="ja-JP" dirty="0"/>
              <a:t> </a:t>
            </a:r>
            <a:r>
              <a:rPr lang="en-US" altLang="ja-JP" dirty="0" smtClean="0"/>
              <a:t>   </a:t>
            </a:r>
            <a:r>
              <a:rPr kumimoji="1" lang="en-US" altLang="ja-JP" dirty="0" smtClean="0"/>
              <a:t>--Simulation Lifecycle</a:t>
            </a:r>
            <a:endParaRPr kumimoji="1" lang="ja-JP" altLang="en-US" dirty="0"/>
          </a:p>
        </p:txBody>
      </p:sp>
      <p:grpSp>
        <p:nvGrpSpPr>
          <p:cNvPr id="4" name="グループ化 3"/>
          <p:cNvGrpSpPr/>
          <p:nvPr/>
        </p:nvGrpSpPr>
        <p:grpSpPr>
          <a:xfrm>
            <a:off x="0" y="1140039"/>
            <a:ext cx="9144000" cy="1679361"/>
            <a:chOff x="251520" y="-10367"/>
            <a:chExt cx="9144000" cy="2085066"/>
          </a:xfrm>
          <a:solidFill>
            <a:schemeClr val="accent5">
              <a:lumMod val="20000"/>
              <a:lumOff val="80000"/>
            </a:schemeClr>
          </a:solidFill>
        </p:grpSpPr>
        <p:sp>
          <p:nvSpPr>
            <p:cNvPr id="5" name="正方形/長方形 4"/>
            <p:cNvSpPr/>
            <p:nvPr/>
          </p:nvSpPr>
          <p:spPr>
            <a:xfrm>
              <a:off x="251520" y="-8666"/>
              <a:ext cx="9144000" cy="20833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251520" y="-10367"/>
              <a:ext cx="2350994" cy="1566734"/>
            </a:xfrm>
            <a:prstGeom prst="rect">
              <a:avLst/>
            </a:prstGeom>
            <a:grpFill/>
          </p:spPr>
          <p:txBody>
            <a:bodyPr wrap="square" rtlCol="0">
              <a:spAutoFit/>
            </a:bodyPr>
            <a:lstStyle/>
            <a:p>
              <a:r>
                <a:rPr kumimoji="1" lang="en-US" altLang="ja-JP" sz="2000" b="1" dirty="0" smtClean="0"/>
                <a:t>Conceptualization (C) </a:t>
              </a:r>
            </a:p>
            <a:p>
              <a:r>
                <a:rPr lang="en-US" altLang="ja-JP" dirty="0" smtClean="0"/>
                <a:t>Abstraction of real world</a:t>
              </a:r>
              <a:endParaRPr kumimoji="1" lang="en-US" altLang="ja-JP" dirty="0" smtClean="0"/>
            </a:p>
          </p:txBody>
        </p:sp>
      </p:grpSp>
      <p:grpSp>
        <p:nvGrpSpPr>
          <p:cNvPr id="7" name="グループ化 6"/>
          <p:cNvGrpSpPr/>
          <p:nvPr/>
        </p:nvGrpSpPr>
        <p:grpSpPr>
          <a:xfrm>
            <a:off x="0" y="2889449"/>
            <a:ext cx="9144000" cy="1567751"/>
            <a:chOff x="-21058" y="2137723"/>
            <a:chExt cx="9144000" cy="2036625"/>
          </a:xfrm>
          <a:solidFill>
            <a:schemeClr val="accent3">
              <a:lumMod val="40000"/>
              <a:lumOff val="60000"/>
            </a:schemeClr>
          </a:solidFill>
        </p:grpSpPr>
        <p:sp>
          <p:nvSpPr>
            <p:cNvPr id="8" name="正方形/長方形 7"/>
            <p:cNvSpPr/>
            <p:nvPr/>
          </p:nvSpPr>
          <p:spPr>
            <a:xfrm>
              <a:off x="-21058" y="2137723"/>
              <a:ext cx="9144000" cy="2036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0" y="2163676"/>
              <a:ext cx="2182151" cy="1639281"/>
            </a:xfrm>
            <a:prstGeom prst="rect">
              <a:avLst/>
            </a:prstGeom>
            <a:grpFill/>
          </p:spPr>
          <p:txBody>
            <a:bodyPr wrap="square" rtlCol="0">
              <a:spAutoFit/>
            </a:bodyPr>
            <a:lstStyle/>
            <a:p>
              <a:r>
                <a:rPr kumimoji="1" lang="en-US" altLang="ja-JP" sz="2000" b="1" dirty="0" smtClean="0"/>
                <a:t>Specification </a:t>
              </a:r>
            </a:p>
            <a:p>
              <a:r>
                <a:rPr kumimoji="1" lang="en-US" altLang="ja-JP" sz="2000" b="1" dirty="0" smtClean="0"/>
                <a:t>(S)</a:t>
              </a:r>
            </a:p>
            <a:p>
              <a:r>
                <a:rPr lang="en-US" altLang="ja-JP" dirty="0" smtClean="0"/>
                <a:t>Formal Specification of simulation model</a:t>
              </a:r>
              <a:endParaRPr kumimoji="1" lang="en-US" altLang="ja-JP" dirty="0" smtClean="0"/>
            </a:p>
          </p:txBody>
        </p:sp>
      </p:grpSp>
      <p:grpSp>
        <p:nvGrpSpPr>
          <p:cNvPr id="10" name="グループ化 9"/>
          <p:cNvGrpSpPr/>
          <p:nvPr/>
        </p:nvGrpSpPr>
        <p:grpSpPr>
          <a:xfrm>
            <a:off x="14990" y="4593762"/>
            <a:ext cx="9129010" cy="1731697"/>
            <a:chOff x="-36512" y="4221087"/>
            <a:chExt cx="9144000" cy="2083366"/>
          </a:xfrm>
        </p:grpSpPr>
        <p:sp>
          <p:nvSpPr>
            <p:cNvPr id="11" name="正方形/長方形 10"/>
            <p:cNvSpPr/>
            <p:nvPr/>
          </p:nvSpPr>
          <p:spPr>
            <a:xfrm>
              <a:off x="-36512" y="4221088"/>
              <a:ext cx="9144000" cy="20833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6512" y="4221087"/>
              <a:ext cx="2272547" cy="1851396"/>
            </a:xfrm>
            <a:prstGeom prst="rect">
              <a:avLst/>
            </a:prstGeom>
            <a:noFill/>
          </p:spPr>
          <p:txBody>
            <a:bodyPr wrap="square" rtlCol="0">
              <a:spAutoFit/>
            </a:bodyPr>
            <a:lstStyle/>
            <a:p>
              <a:r>
                <a:rPr lang="en-US" altLang="ja-JP" sz="2000" b="1" dirty="0" smtClean="0"/>
                <a:t>Implementation (I)</a:t>
              </a:r>
            </a:p>
            <a:p>
              <a:r>
                <a:rPr kumimoji="1" lang="en-US" altLang="ja-JP" dirty="0" smtClean="0"/>
                <a:t>Executable simulation model in different simulation platform</a:t>
              </a:r>
              <a:endParaRPr kumimoji="1" lang="ja-JP" altLang="en-US" dirty="0"/>
            </a:p>
          </p:txBody>
        </p:sp>
      </p:grpSp>
      <p:sp>
        <p:nvSpPr>
          <p:cNvPr id="13" name="角丸四角形 12"/>
          <p:cNvSpPr/>
          <p:nvPr/>
        </p:nvSpPr>
        <p:spPr>
          <a:xfrm>
            <a:off x="2410900" y="2294282"/>
            <a:ext cx="1187645" cy="342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BPMN</a:t>
            </a:r>
            <a:endParaRPr kumimoji="1" lang="ja-JP" altLang="en-US" dirty="0"/>
          </a:p>
        </p:txBody>
      </p:sp>
      <p:sp>
        <p:nvSpPr>
          <p:cNvPr id="14" name="角丸四角形 13"/>
          <p:cNvSpPr/>
          <p:nvPr/>
        </p:nvSpPr>
        <p:spPr>
          <a:xfrm>
            <a:off x="2537990" y="1227287"/>
            <a:ext cx="1187645" cy="342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UML</a:t>
            </a:r>
            <a:endParaRPr kumimoji="1" lang="ja-JP" altLang="en-US" dirty="0"/>
          </a:p>
        </p:txBody>
      </p:sp>
      <p:sp>
        <p:nvSpPr>
          <p:cNvPr id="15" name="角丸四角形 14"/>
          <p:cNvSpPr/>
          <p:nvPr/>
        </p:nvSpPr>
        <p:spPr>
          <a:xfrm>
            <a:off x="4123194" y="1569480"/>
            <a:ext cx="1466269" cy="5586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DEMO</a:t>
            </a:r>
            <a:endParaRPr kumimoji="1" lang="ja-JP" altLang="en-US" dirty="0"/>
          </a:p>
        </p:txBody>
      </p:sp>
      <p:sp>
        <p:nvSpPr>
          <p:cNvPr id="16" name="角丸四角形 15"/>
          <p:cNvSpPr/>
          <p:nvPr/>
        </p:nvSpPr>
        <p:spPr>
          <a:xfrm>
            <a:off x="5911518" y="2081443"/>
            <a:ext cx="1458095" cy="540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FlowChart</a:t>
            </a:r>
            <a:endParaRPr kumimoji="1" lang="ja-JP" altLang="en-US" dirty="0"/>
          </a:p>
        </p:txBody>
      </p:sp>
      <p:sp>
        <p:nvSpPr>
          <p:cNvPr id="17" name="角丸四角形 16"/>
          <p:cNvSpPr/>
          <p:nvPr/>
        </p:nvSpPr>
        <p:spPr>
          <a:xfrm>
            <a:off x="6265142" y="1261265"/>
            <a:ext cx="1187645" cy="342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Text</a:t>
            </a:r>
            <a:endParaRPr kumimoji="1" lang="ja-JP" altLang="en-US" dirty="0"/>
          </a:p>
        </p:txBody>
      </p:sp>
      <p:sp>
        <p:nvSpPr>
          <p:cNvPr id="18" name="角丸四角形 17"/>
          <p:cNvSpPr/>
          <p:nvPr/>
        </p:nvSpPr>
        <p:spPr>
          <a:xfrm>
            <a:off x="4076524" y="3289377"/>
            <a:ext cx="1638476" cy="63515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DEVS</a:t>
            </a:r>
          </a:p>
          <a:p>
            <a:pPr algn="ctr"/>
            <a:r>
              <a:rPr lang="en-US" altLang="ja-JP" dirty="0" smtClean="0"/>
              <a:t>specification</a:t>
            </a:r>
            <a:endParaRPr kumimoji="1" lang="ja-JP" altLang="en-US" dirty="0"/>
          </a:p>
        </p:txBody>
      </p:sp>
      <p:sp>
        <p:nvSpPr>
          <p:cNvPr id="19" name="角丸四角形 18"/>
          <p:cNvSpPr/>
          <p:nvPr/>
        </p:nvSpPr>
        <p:spPr>
          <a:xfrm>
            <a:off x="2203209" y="3242315"/>
            <a:ext cx="1395336" cy="682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Petri net model</a:t>
            </a:r>
            <a:endParaRPr kumimoji="1" lang="ja-JP" altLang="en-US" dirty="0"/>
          </a:p>
        </p:txBody>
      </p:sp>
      <p:sp>
        <p:nvSpPr>
          <p:cNvPr id="20" name="角丸四角形 19"/>
          <p:cNvSpPr/>
          <p:nvPr/>
        </p:nvSpPr>
        <p:spPr>
          <a:xfrm>
            <a:off x="5858951" y="2941369"/>
            <a:ext cx="3021324" cy="696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Process based Discrete event simulation </a:t>
            </a:r>
            <a:r>
              <a:rPr lang="en-US" altLang="ja-JP" dirty="0" smtClean="0"/>
              <a:t>model</a:t>
            </a:r>
            <a:endParaRPr kumimoji="1" lang="ja-JP" altLang="en-US" dirty="0"/>
          </a:p>
        </p:txBody>
      </p:sp>
      <p:sp>
        <p:nvSpPr>
          <p:cNvPr id="21" name="角丸四角形 20"/>
          <p:cNvSpPr/>
          <p:nvPr/>
        </p:nvSpPr>
        <p:spPr>
          <a:xfrm>
            <a:off x="7369614" y="3924532"/>
            <a:ext cx="1366646" cy="532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System </a:t>
            </a:r>
            <a:r>
              <a:rPr lang="en-US" altLang="ja-JP" dirty="0" smtClean="0"/>
              <a:t>Dynamics</a:t>
            </a:r>
            <a:endParaRPr kumimoji="1" lang="ja-JP" altLang="en-US" dirty="0"/>
          </a:p>
        </p:txBody>
      </p:sp>
      <p:sp>
        <p:nvSpPr>
          <p:cNvPr id="22" name="角丸四角形 21"/>
          <p:cNvSpPr/>
          <p:nvPr/>
        </p:nvSpPr>
        <p:spPr>
          <a:xfrm>
            <a:off x="4090775" y="5316947"/>
            <a:ext cx="1609973" cy="6089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DEVSDSOL</a:t>
            </a:r>
          </a:p>
          <a:p>
            <a:pPr algn="ctr"/>
            <a:r>
              <a:rPr lang="en-US" altLang="ja-JP" dirty="0" smtClean="0"/>
              <a:t>(DE)</a:t>
            </a:r>
            <a:r>
              <a:rPr kumimoji="1" lang="en-US" altLang="ja-JP" dirty="0" smtClean="0"/>
              <a:t> </a:t>
            </a:r>
            <a:endParaRPr kumimoji="1" lang="ja-JP" altLang="en-US" dirty="0"/>
          </a:p>
        </p:txBody>
      </p:sp>
      <p:sp>
        <p:nvSpPr>
          <p:cNvPr id="23" name="角丸四角形 22"/>
          <p:cNvSpPr/>
          <p:nvPr/>
        </p:nvSpPr>
        <p:spPr>
          <a:xfrm>
            <a:off x="2283812" y="4819938"/>
            <a:ext cx="1441823" cy="636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Snoopy (petri net)</a:t>
            </a:r>
            <a:r>
              <a:rPr kumimoji="1" lang="en-US" altLang="ja-JP" dirty="0" smtClean="0"/>
              <a:t> </a:t>
            </a:r>
            <a:endParaRPr kumimoji="1" lang="ja-JP" altLang="en-US" dirty="0"/>
          </a:p>
        </p:txBody>
      </p:sp>
      <p:sp>
        <p:nvSpPr>
          <p:cNvPr id="24" name="角丸四角形 23"/>
          <p:cNvSpPr/>
          <p:nvPr/>
        </p:nvSpPr>
        <p:spPr>
          <a:xfrm>
            <a:off x="2350994" y="5671789"/>
            <a:ext cx="1554833" cy="571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DEVSJAVA</a:t>
            </a:r>
          </a:p>
          <a:p>
            <a:pPr algn="ctr"/>
            <a:r>
              <a:rPr lang="en-US" altLang="ja-JP" dirty="0" smtClean="0"/>
              <a:t>(DE)</a:t>
            </a:r>
            <a:r>
              <a:rPr kumimoji="1" lang="en-US" altLang="ja-JP" dirty="0" smtClean="0"/>
              <a:t> </a:t>
            </a:r>
            <a:endParaRPr kumimoji="1" lang="ja-JP" altLang="en-US" dirty="0"/>
          </a:p>
        </p:txBody>
      </p:sp>
      <p:sp>
        <p:nvSpPr>
          <p:cNvPr id="25" name="角丸四角形 24"/>
          <p:cNvSpPr/>
          <p:nvPr/>
        </p:nvSpPr>
        <p:spPr>
          <a:xfrm>
            <a:off x="5858951" y="4845393"/>
            <a:ext cx="2736774" cy="653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Arena</a:t>
            </a:r>
          </a:p>
          <a:p>
            <a:pPr algn="ctr"/>
            <a:r>
              <a:rPr lang="en-US" altLang="ja-JP" dirty="0" smtClean="0"/>
              <a:t>(DE)</a:t>
            </a:r>
            <a:endParaRPr kumimoji="1" lang="ja-JP" altLang="en-US" dirty="0"/>
          </a:p>
        </p:txBody>
      </p:sp>
      <p:sp>
        <p:nvSpPr>
          <p:cNvPr id="27" name="角丸四角形 26"/>
          <p:cNvSpPr/>
          <p:nvPr/>
        </p:nvSpPr>
        <p:spPr>
          <a:xfrm>
            <a:off x="6057957" y="5648448"/>
            <a:ext cx="2469178" cy="663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AnyLogic</a:t>
            </a:r>
            <a:endParaRPr kumimoji="1" lang="en-US" altLang="ja-JP" dirty="0" smtClean="0"/>
          </a:p>
          <a:p>
            <a:pPr algn="ctr"/>
            <a:r>
              <a:rPr lang="en-US" altLang="ja-JP" dirty="0" smtClean="0"/>
              <a:t>(DE)</a:t>
            </a:r>
            <a:endParaRPr kumimoji="1" lang="ja-JP" altLang="en-US" dirty="0"/>
          </a:p>
        </p:txBody>
      </p:sp>
      <p:sp>
        <p:nvSpPr>
          <p:cNvPr id="30" name="角丸四角形 29"/>
          <p:cNvSpPr/>
          <p:nvPr/>
        </p:nvSpPr>
        <p:spPr>
          <a:xfrm>
            <a:off x="7511479" y="1673846"/>
            <a:ext cx="1458095" cy="540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IDEF</a:t>
            </a:r>
            <a:endParaRPr kumimoji="1" lang="ja-JP" altLang="en-US" dirty="0"/>
          </a:p>
        </p:txBody>
      </p:sp>
    </p:spTree>
    <p:custDataLst>
      <p:tags r:id="rId1"/>
    </p:custDataLst>
    <p:extLst>
      <p:ext uri="{BB962C8B-B14F-4D97-AF65-F5344CB8AC3E}">
        <p14:creationId xmlns:p14="http://schemas.microsoft.com/office/powerpoint/2010/main" val="77467098"/>
      </p:ext>
    </p:extLst>
  </p:cSld>
  <p:clrMapOvr>
    <a:masterClrMapping/>
  </p:clrMapOvr>
  <mc:AlternateContent xmlns:mc="http://schemas.openxmlformats.org/markup-compatibility/2006">
    <mc:Choice xmlns:p14="http://schemas.microsoft.com/office/powerpoint/2010/main" Requires="p14">
      <p:transition spd="slow" p14:dur="2000" advTm="102192"/>
    </mc:Choice>
    <mc:Fallback>
      <p:transition spd="slow" advTm="102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0346" y="2286000"/>
            <a:ext cx="8424772" cy="2017693"/>
          </a:xfrm>
        </p:spPr>
        <p:txBody>
          <a:bodyPr>
            <a:normAutofit fontScale="92500" lnSpcReduction="20000"/>
          </a:bodyPr>
          <a:lstStyle/>
          <a:p>
            <a:pPr lvl="1"/>
            <a:r>
              <a:rPr lang="en-US" altLang="ja-JP" sz="2400" b="1" dirty="0"/>
              <a:t>Conceptual </a:t>
            </a:r>
            <a:r>
              <a:rPr lang="en-US" altLang="ja-JP" sz="2400" b="1" dirty="0" smtClean="0"/>
              <a:t>Model (CM): </a:t>
            </a:r>
            <a:r>
              <a:rPr lang="en-US" altLang="ja-JP" sz="2400" dirty="0" smtClean="0"/>
              <a:t>“</a:t>
            </a:r>
            <a:r>
              <a:rPr lang="en-US" altLang="ja-JP" sz="2400" dirty="0"/>
              <a:t>ontological representation of </a:t>
            </a:r>
            <a:r>
              <a:rPr lang="en-US" altLang="ja-JP" sz="2400" dirty="0" smtClean="0"/>
              <a:t>simulation </a:t>
            </a:r>
            <a:r>
              <a:rPr lang="en-US" altLang="ja-JP" sz="2400" dirty="0"/>
              <a:t>that implements </a:t>
            </a:r>
            <a:r>
              <a:rPr lang="en-US" altLang="ja-JP" sz="2400" dirty="0" smtClean="0"/>
              <a:t>it</a:t>
            </a:r>
            <a:r>
              <a:rPr lang="en-US" altLang="ja-JP" sz="2400" baseline="30000" dirty="0" smtClean="0"/>
              <a:t>1</a:t>
            </a:r>
            <a:r>
              <a:rPr lang="en-US" altLang="ja-JP" sz="2400" dirty="0" smtClean="0"/>
              <a:t>” ;</a:t>
            </a:r>
          </a:p>
          <a:p>
            <a:pPr lvl="1"/>
            <a:r>
              <a:rPr lang="en-US" altLang="ja-JP" sz="2400" dirty="0" smtClean="0"/>
              <a:t>However, </a:t>
            </a:r>
            <a:r>
              <a:rPr lang="en-US" altLang="ja-JP" sz="2400" dirty="0"/>
              <a:t>most of conceptual models are not ontological and </a:t>
            </a:r>
            <a:r>
              <a:rPr lang="en-US" altLang="ja-JP" sz="2400" dirty="0" smtClean="0"/>
              <a:t>they depends </a:t>
            </a:r>
            <a:r>
              <a:rPr lang="en-US" altLang="ja-JP" sz="2400" dirty="0"/>
              <a:t>on implementation;</a:t>
            </a:r>
            <a:endParaRPr lang="en-US" altLang="ja-JP" sz="2400" dirty="0" smtClean="0"/>
          </a:p>
          <a:p>
            <a:pPr lvl="1"/>
            <a:r>
              <a:rPr lang="en-US" altLang="ja-JP" sz="2400" dirty="0" smtClean="0"/>
              <a:t>Conceptual model without </a:t>
            </a:r>
            <a:r>
              <a:rPr lang="en-US" altLang="ja-JP" sz="2400" dirty="0" smtClean="0"/>
              <a:t>semantics </a:t>
            </a:r>
            <a:r>
              <a:rPr lang="en-US" altLang="ja-JP" sz="2400" dirty="0" smtClean="0"/>
              <a:t>meaning can not be re-implied, that such CM have low reusability in BPR.</a:t>
            </a:r>
            <a:endParaRPr kumimoji="1" lang="en-US" altLang="ja-JP" dirty="0" smtClean="0"/>
          </a:p>
        </p:txBody>
      </p:sp>
      <p:sp>
        <p:nvSpPr>
          <p:cNvPr id="6" name="正方形/長方形 5"/>
          <p:cNvSpPr/>
          <p:nvPr/>
        </p:nvSpPr>
        <p:spPr>
          <a:xfrm>
            <a:off x="544564" y="4297067"/>
            <a:ext cx="8053117"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ja-JP" sz="2400" b="1" dirty="0" smtClean="0">
                <a:solidFill>
                  <a:schemeClr val="bg1"/>
                </a:solidFill>
              </a:rPr>
              <a:t>Most of conceptual models are </a:t>
            </a:r>
            <a:r>
              <a:rPr lang="en-US" altLang="ja-JP" sz="2400" b="1" dirty="0" smtClean="0">
                <a:solidFill>
                  <a:schemeClr val="bg1"/>
                </a:solidFill>
              </a:rPr>
              <a:t>non-modularized</a:t>
            </a:r>
            <a:r>
              <a:rPr lang="en-US" altLang="ja-JP" sz="2400" b="1" dirty="0" smtClean="0">
                <a:solidFill>
                  <a:schemeClr val="bg1"/>
                </a:solidFill>
              </a:rPr>
              <a:t>, that </a:t>
            </a:r>
            <a:r>
              <a:rPr lang="en-US" altLang="ja-JP" sz="2400" b="1" dirty="0" smtClean="0">
                <a:solidFill>
                  <a:schemeClr val="bg1"/>
                </a:solidFill>
              </a:rPr>
              <a:t>none modularized conceptual model leads:</a:t>
            </a:r>
            <a:endParaRPr lang="en-US" altLang="ja-JP" sz="2400" b="1" dirty="0">
              <a:solidFill>
                <a:schemeClr val="bg1"/>
              </a:solidFill>
            </a:endParaRPr>
          </a:p>
        </p:txBody>
      </p:sp>
      <p:sp>
        <p:nvSpPr>
          <p:cNvPr id="7" name="コンテンツ プレースホルダー 2"/>
          <p:cNvSpPr txBox="1">
            <a:spLocks/>
          </p:cNvSpPr>
          <p:nvPr/>
        </p:nvSpPr>
        <p:spPr>
          <a:xfrm>
            <a:off x="247777" y="5257800"/>
            <a:ext cx="8391344" cy="106680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lvl="1"/>
            <a:r>
              <a:rPr lang="en-US" altLang="ja-JP" sz="2400" dirty="0" smtClean="0"/>
              <a:t>Non-component </a:t>
            </a:r>
            <a:r>
              <a:rPr lang="en-US" altLang="ja-JP" sz="2400" dirty="0"/>
              <a:t>based simulation model </a:t>
            </a:r>
            <a:r>
              <a:rPr lang="en-US" altLang="ja-JP" sz="2400" dirty="0" smtClean="0"/>
              <a:t>with uncontrollable change and low reusability;</a:t>
            </a:r>
            <a:endParaRPr lang="en-US" altLang="ja-JP" sz="2400" dirty="0"/>
          </a:p>
        </p:txBody>
      </p:sp>
      <p:sp>
        <p:nvSpPr>
          <p:cNvPr id="9" name="正方形/長方形 8"/>
          <p:cNvSpPr/>
          <p:nvPr/>
        </p:nvSpPr>
        <p:spPr>
          <a:xfrm>
            <a:off x="558573" y="1224494"/>
            <a:ext cx="8086545" cy="95410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ja-JP" sz="2800" b="1" dirty="0">
                <a:solidFill>
                  <a:schemeClr val="bg1"/>
                </a:solidFill>
              </a:rPr>
              <a:t>Simulation </a:t>
            </a:r>
            <a:r>
              <a:rPr lang="en-US" altLang="ja-JP" sz="2800" b="1" dirty="0" smtClean="0">
                <a:solidFill>
                  <a:schemeClr val="bg1"/>
                </a:solidFill>
              </a:rPr>
              <a:t>does </a:t>
            </a:r>
            <a:r>
              <a:rPr lang="en-US" altLang="ja-JP" sz="2800" b="1" dirty="0">
                <a:solidFill>
                  <a:schemeClr val="bg1"/>
                </a:solidFill>
              </a:rPr>
              <a:t>not have precise </a:t>
            </a:r>
            <a:r>
              <a:rPr lang="en-US" altLang="ja-JP" sz="2800" b="1" dirty="0" smtClean="0">
                <a:solidFill>
                  <a:schemeClr val="bg1"/>
                </a:solidFill>
              </a:rPr>
              <a:t>ontology at conceptual level. </a:t>
            </a:r>
            <a:endParaRPr lang="en-US" altLang="ja-JP" sz="2800" b="1" dirty="0">
              <a:solidFill>
                <a:schemeClr val="bg1"/>
              </a:solidFill>
            </a:endParaRPr>
          </a:p>
        </p:txBody>
      </p:sp>
      <p:sp>
        <p:nvSpPr>
          <p:cNvPr id="10" name="タイトル 1"/>
          <p:cNvSpPr txBox="1">
            <a:spLocks/>
          </p:cNvSpPr>
          <p:nvPr/>
        </p:nvSpPr>
        <p:spPr>
          <a:xfrm>
            <a:off x="609600" y="152400"/>
            <a:ext cx="8229600" cy="990600"/>
          </a:xfrm>
          <a:prstGeom prst="rect">
            <a:avLst/>
          </a:prstGeom>
        </p:spPr>
        <p:txBody>
          <a:bodyPr vert="horz" anchor="b" anchorCtr="0">
            <a:normAutofit fontScale="900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en-US" altLang="ja-JP" dirty="0" smtClean="0"/>
              <a:t>1. </a:t>
            </a:r>
            <a:r>
              <a:rPr lang="en-US" altLang="ja-JP" dirty="0"/>
              <a:t>Background (5) </a:t>
            </a:r>
            <a:r>
              <a:rPr lang="en-US" altLang="ja-JP" dirty="0" smtClean="0"/>
              <a:t/>
            </a:r>
            <a:br>
              <a:rPr lang="en-US" altLang="ja-JP" dirty="0" smtClean="0"/>
            </a:br>
            <a:r>
              <a:rPr lang="en-US" altLang="ja-JP" dirty="0" smtClean="0"/>
              <a:t>    --Issues in Business Process Simulation</a:t>
            </a:r>
            <a:endParaRPr lang="ja-JP" altLang="en-US" dirty="0"/>
          </a:p>
        </p:txBody>
      </p:sp>
      <p:sp>
        <p:nvSpPr>
          <p:cNvPr id="5" name="テキスト ボックス 4"/>
          <p:cNvSpPr txBox="1"/>
          <p:nvPr/>
        </p:nvSpPr>
        <p:spPr>
          <a:xfrm>
            <a:off x="526210" y="6400164"/>
            <a:ext cx="8103079" cy="276999"/>
          </a:xfrm>
          <a:prstGeom prst="rect">
            <a:avLst/>
          </a:prstGeom>
          <a:noFill/>
        </p:spPr>
        <p:txBody>
          <a:bodyPr wrap="square" rtlCol="0">
            <a:spAutoFit/>
          </a:bodyPr>
          <a:lstStyle/>
          <a:p>
            <a:r>
              <a:rPr kumimoji="1" lang="en-US" altLang="ja-JP" sz="1200" dirty="0" smtClean="0"/>
              <a:t>1. </a:t>
            </a:r>
            <a:r>
              <a:rPr lang="en-GB" altLang="ja-JP" sz="1200" dirty="0" err="1"/>
              <a:t>Turnitsa</a:t>
            </a:r>
            <a:r>
              <a:rPr lang="en-GB" altLang="ja-JP" sz="1200" dirty="0"/>
              <a:t>, C., Padilla, J. J. &amp; </a:t>
            </a:r>
            <a:r>
              <a:rPr lang="en-GB" altLang="ja-JP" sz="1200" dirty="0" err="1"/>
              <a:t>Tolk</a:t>
            </a:r>
            <a:r>
              <a:rPr lang="en-GB" altLang="ja-JP" sz="1200" dirty="0"/>
              <a:t>, A. (2010). Ontology for </a:t>
            </a:r>
            <a:r>
              <a:rPr lang="en-GB" altLang="ja-JP" sz="1200" dirty="0" err="1"/>
              <a:t>Modeling</a:t>
            </a:r>
            <a:r>
              <a:rPr lang="en-GB" altLang="ja-JP" sz="1200" dirty="0"/>
              <a:t> and Simulation. in </a:t>
            </a:r>
            <a:r>
              <a:rPr lang="en-GB" altLang="ja-JP" sz="1200" i="1" dirty="0"/>
              <a:t>Proc. Winter </a:t>
            </a:r>
            <a:r>
              <a:rPr lang="en-GB" altLang="ja-JP" sz="1200" i="1" dirty="0" err="1"/>
              <a:t>Simul</a:t>
            </a:r>
            <a:r>
              <a:rPr lang="en-GB" altLang="ja-JP" sz="1200" i="1" dirty="0"/>
              <a:t>. Conf.</a:t>
            </a:r>
            <a:r>
              <a:rPr lang="en-GB" altLang="ja-JP" sz="1200" dirty="0"/>
              <a:t> 643–651.</a:t>
            </a:r>
            <a:endParaRPr kumimoji="1" lang="ja-JP" altLang="en-US" sz="1200" dirty="0"/>
          </a:p>
        </p:txBody>
      </p:sp>
    </p:spTree>
    <p:custDataLst>
      <p:tags r:id="rId1"/>
    </p:custDataLst>
    <p:extLst>
      <p:ext uri="{BB962C8B-B14F-4D97-AF65-F5344CB8AC3E}">
        <p14:creationId xmlns:p14="http://schemas.microsoft.com/office/powerpoint/2010/main" val="194607597"/>
      </p:ext>
    </p:extLst>
  </p:cSld>
  <p:clrMapOvr>
    <a:masterClrMapping/>
  </p:clrMapOvr>
  <mc:AlternateContent xmlns:mc="http://schemas.openxmlformats.org/markup-compatibility/2006">
    <mc:Choice xmlns:p14="http://schemas.microsoft.com/office/powerpoint/2010/main" Requires="p14">
      <p:transition spd="slow" p14:dur="2000" advTm="159396"/>
    </mc:Choice>
    <mc:Fallback>
      <p:transition spd="slow" advTm="1593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Research </a:t>
            </a:r>
            <a:r>
              <a:rPr lang="en-US" altLang="ja-JP" dirty="0" smtClean="0"/>
              <a:t>Questions</a:t>
            </a:r>
            <a:endParaRPr kumimoji="1" lang="ja-JP" altLang="en-US" dirty="0"/>
          </a:p>
        </p:txBody>
      </p:sp>
      <p:sp>
        <p:nvSpPr>
          <p:cNvPr id="7" name="正方形/長方形 6"/>
          <p:cNvSpPr/>
          <p:nvPr/>
        </p:nvSpPr>
        <p:spPr>
          <a:xfrm>
            <a:off x="402566" y="2655498"/>
            <a:ext cx="3733800" cy="1143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402566" y="3874698"/>
            <a:ext cx="3733800" cy="1219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02566" y="5170098"/>
            <a:ext cx="3733800" cy="1219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27153" y="2590800"/>
            <a:ext cx="362600" cy="369332"/>
          </a:xfrm>
          <a:prstGeom prst="rect">
            <a:avLst/>
          </a:prstGeom>
          <a:noFill/>
        </p:spPr>
        <p:txBody>
          <a:bodyPr wrap="none" rtlCol="0">
            <a:spAutoFit/>
          </a:bodyPr>
          <a:lstStyle/>
          <a:p>
            <a:r>
              <a:rPr kumimoji="1" lang="en-US" altLang="ja-JP" b="1" dirty="0" smtClean="0"/>
              <a:t>C</a:t>
            </a:r>
            <a:endParaRPr kumimoji="1" lang="ja-JP" altLang="en-US" b="1" dirty="0"/>
          </a:p>
        </p:txBody>
      </p:sp>
      <p:sp>
        <p:nvSpPr>
          <p:cNvPr id="12" name="テキスト ボックス 11"/>
          <p:cNvSpPr txBox="1"/>
          <p:nvPr/>
        </p:nvSpPr>
        <p:spPr>
          <a:xfrm>
            <a:off x="402566" y="3838589"/>
            <a:ext cx="324128" cy="369332"/>
          </a:xfrm>
          <a:prstGeom prst="rect">
            <a:avLst/>
          </a:prstGeom>
          <a:noFill/>
        </p:spPr>
        <p:txBody>
          <a:bodyPr wrap="none" rtlCol="0">
            <a:spAutoFit/>
          </a:bodyPr>
          <a:lstStyle/>
          <a:p>
            <a:r>
              <a:rPr kumimoji="1" lang="en-US" altLang="ja-JP" b="1" dirty="0" smtClean="0"/>
              <a:t>S</a:t>
            </a:r>
            <a:endParaRPr kumimoji="1" lang="ja-JP" altLang="en-US" b="1" dirty="0"/>
          </a:p>
        </p:txBody>
      </p:sp>
      <p:sp>
        <p:nvSpPr>
          <p:cNvPr id="13" name="テキスト ボックス 12"/>
          <p:cNvSpPr txBox="1"/>
          <p:nvPr/>
        </p:nvSpPr>
        <p:spPr>
          <a:xfrm>
            <a:off x="445756" y="5170098"/>
            <a:ext cx="261610" cy="369332"/>
          </a:xfrm>
          <a:prstGeom prst="rect">
            <a:avLst/>
          </a:prstGeom>
          <a:noFill/>
        </p:spPr>
        <p:txBody>
          <a:bodyPr wrap="none" rtlCol="0">
            <a:spAutoFit/>
          </a:bodyPr>
          <a:lstStyle/>
          <a:p>
            <a:r>
              <a:rPr kumimoji="1" lang="en-US" altLang="ja-JP" b="1" dirty="0" smtClean="0"/>
              <a:t>I</a:t>
            </a:r>
            <a:endParaRPr kumimoji="1" lang="ja-JP" altLang="en-US" b="1" dirty="0"/>
          </a:p>
        </p:txBody>
      </p:sp>
      <p:sp>
        <p:nvSpPr>
          <p:cNvPr id="14" name="台形 13"/>
          <p:cNvSpPr/>
          <p:nvPr/>
        </p:nvSpPr>
        <p:spPr>
          <a:xfrm>
            <a:off x="969034" y="3874698"/>
            <a:ext cx="1795732" cy="1219200"/>
          </a:xfrm>
          <a:prstGeom prst="trapezoid">
            <a:avLst>
              <a:gd name="adj" fmla="val 32076"/>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5" name="台形 14"/>
          <p:cNvSpPr/>
          <p:nvPr/>
        </p:nvSpPr>
        <p:spPr>
          <a:xfrm>
            <a:off x="608453" y="5170098"/>
            <a:ext cx="2613513" cy="1219200"/>
          </a:xfrm>
          <a:prstGeom prst="trapezoid">
            <a:avLst>
              <a:gd name="adj" fmla="val 2924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二等辺三角形 15"/>
          <p:cNvSpPr/>
          <p:nvPr/>
        </p:nvSpPr>
        <p:spPr>
          <a:xfrm>
            <a:off x="1382819" y="2655498"/>
            <a:ext cx="886647" cy="1106891"/>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9" name="線吹き出し 1 (枠付き) 18"/>
          <p:cNvSpPr/>
          <p:nvPr/>
        </p:nvSpPr>
        <p:spPr>
          <a:xfrm>
            <a:off x="4572000" y="2664617"/>
            <a:ext cx="4136366" cy="827500"/>
          </a:xfrm>
          <a:prstGeom prst="borderCallout1">
            <a:avLst>
              <a:gd name="adj1" fmla="val 4156"/>
              <a:gd name="adj2" fmla="val -940"/>
              <a:gd name="adj3" fmla="val 58317"/>
              <a:gd name="adj4" fmla="val -63728"/>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2000" b="1" dirty="0" smtClean="0"/>
              <a:t>Q1: </a:t>
            </a:r>
            <a:r>
              <a:rPr kumimoji="1" lang="en-US" altLang="ja-JP" sz="2000" dirty="0" smtClean="0"/>
              <a:t>What type of </a:t>
            </a:r>
            <a:r>
              <a:rPr lang="en-US" altLang="ja-JP" sz="2000" dirty="0" smtClean="0"/>
              <a:t>ontology at conceptual level can support </a:t>
            </a:r>
            <a:r>
              <a:rPr kumimoji="1" lang="en-US" altLang="ja-JP" sz="2000" dirty="0" smtClean="0"/>
              <a:t>deriving component based simulation model ?</a:t>
            </a:r>
            <a:endParaRPr kumimoji="1" lang="ja-JP" altLang="en-US" sz="2000" dirty="0"/>
          </a:p>
        </p:txBody>
      </p:sp>
      <p:sp>
        <p:nvSpPr>
          <p:cNvPr id="20" name="線吹き出し 1 (枠付き) 19"/>
          <p:cNvSpPr/>
          <p:nvPr/>
        </p:nvSpPr>
        <p:spPr>
          <a:xfrm>
            <a:off x="402566" y="1219200"/>
            <a:ext cx="8305800" cy="1295400"/>
          </a:xfrm>
          <a:prstGeom prst="borderCallout1">
            <a:avLst>
              <a:gd name="adj1" fmla="val 101769"/>
              <a:gd name="adj2" fmla="val 39850"/>
              <a:gd name="adj3" fmla="val 100803"/>
              <a:gd name="adj4" fmla="val 40111"/>
            </a:avLst>
          </a:prstGeom>
        </p:spPr>
        <p:style>
          <a:lnRef idx="3">
            <a:schemeClr val="lt1"/>
          </a:lnRef>
          <a:fillRef idx="1">
            <a:schemeClr val="accent2"/>
          </a:fillRef>
          <a:effectRef idx="1">
            <a:schemeClr val="accent2"/>
          </a:effectRef>
          <a:fontRef idx="minor">
            <a:schemeClr val="lt1"/>
          </a:fontRef>
        </p:style>
        <p:txBody>
          <a:bodyPr rtlCol="0" anchor="ctr"/>
          <a:lstStyle/>
          <a:p>
            <a:r>
              <a:rPr lang="en-US" altLang="ja-JP" sz="2800" dirty="0"/>
              <a:t>How </a:t>
            </a:r>
            <a:r>
              <a:rPr lang="en-US" altLang="ja-JP" sz="2800" dirty="0" smtClean="0"/>
              <a:t>can </a:t>
            </a:r>
            <a:r>
              <a:rPr lang="en-US" altLang="ja-JP" sz="2800" dirty="0"/>
              <a:t>we </a:t>
            </a:r>
            <a:r>
              <a:rPr lang="en-US" altLang="ja-JP" sz="2800" b="1" dirty="0"/>
              <a:t>semi-automatically</a:t>
            </a:r>
            <a:r>
              <a:rPr lang="en-US" altLang="ja-JP" sz="2800" dirty="0"/>
              <a:t> derive </a:t>
            </a:r>
            <a:r>
              <a:rPr lang="en-US" altLang="ja-JP" sz="2800" b="1" dirty="0" smtClean="0"/>
              <a:t>component based simulation </a:t>
            </a:r>
            <a:r>
              <a:rPr lang="en-US" altLang="ja-JP" sz="2800" b="1" dirty="0"/>
              <a:t>model</a:t>
            </a:r>
            <a:r>
              <a:rPr lang="en-US" altLang="ja-JP" sz="2800" dirty="0"/>
              <a:t> </a:t>
            </a:r>
            <a:r>
              <a:rPr lang="en-US" altLang="ja-JP" sz="2800" dirty="0" smtClean="0"/>
              <a:t>from </a:t>
            </a:r>
            <a:r>
              <a:rPr lang="en-US" altLang="ja-JP" sz="2800" dirty="0"/>
              <a:t>business process model to support </a:t>
            </a:r>
            <a:r>
              <a:rPr lang="en-US" altLang="ja-JP" sz="2800" dirty="0" smtClean="0"/>
              <a:t>BPR?</a:t>
            </a:r>
            <a:endParaRPr lang="en-US" altLang="ja-JP" sz="2800" dirty="0"/>
          </a:p>
        </p:txBody>
      </p:sp>
      <p:sp>
        <p:nvSpPr>
          <p:cNvPr id="21" name="テキスト ボックス 20"/>
          <p:cNvSpPr txBox="1"/>
          <p:nvPr/>
        </p:nvSpPr>
        <p:spPr>
          <a:xfrm>
            <a:off x="1578640" y="3208943"/>
            <a:ext cx="550151" cy="400110"/>
          </a:xfrm>
          <a:prstGeom prst="rect">
            <a:avLst/>
          </a:prstGeom>
          <a:noFill/>
        </p:spPr>
        <p:txBody>
          <a:bodyPr wrap="none" rtlCol="0">
            <a:spAutoFit/>
          </a:bodyPr>
          <a:lstStyle/>
          <a:p>
            <a:r>
              <a:rPr kumimoji="1" lang="en-US" altLang="ja-JP" sz="2000" b="1" dirty="0" smtClean="0">
                <a:ea typeface="HGPGyoshotai" panose="03000600000000000000" pitchFamily="66" charset="-128"/>
              </a:rPr>
              <a:t>Q1</a:t>
            </a:r>
            <a:endParaRPr kumimoji="1" lang="ja-JP" altLang="en-US" sz="2800" b="1" dirty="0">
              <a:ea typeface="HGPGyoshotai" panose="03000600000000000000" pitchFamily="66" charset="-128"/>
            </a:endParaRPr>
          </a:p>
        </p:txBody>
      </p:sp>
      <p:grpSp>
        <p:nvGrpSpPr>
          <p:cNvPr id="30" name="グループ化 29"/>
          <p:cNvGrpSpPr/>
          <p:nvPr/>
        </p:nvGrpSpPr>
        <p:grpSpPr>
          <a:xfrm>
            <a:off x="3145767" y="3004550"/>
            <a:ext cx="588034" cy="3076090"/>
            <a:chOff x="3456051" y="2851666"/>
            <a:chExt cx="208766" cy="3004232"/>
          </a:xfrm>
        </p:grpSpPr>
        <p:sp>
          <p:nvSpPr>
            <p:cNvPr id="17" name="下矢印 16"/>
            <p:cNvSpPr/>
            <p:nvPr/>
          </p:nvSpPr>
          <p:spPr>
            <a:xfrm>
              <a:off x="3456051" y="2851666"/>
              <a:ext cx="208766" cy="3004232"/>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3463701" y="3981013"/>
              <a:ext cx="201116" cy="390763"/>
            </a:xfrm>
            <a:prstGeom prst="rect">
              <a:avLst/>
            </a:prstGeom>
            <a:noFill/>
          </p:spPr>
          <p:txBody>
            <a:bodyPr wrap="none" rtlCol="0">
              <a:spAutoFit/>
            </a:bodyPr>
            <a:lstStyle>
              <a:defPPr>
                <a:defRPr lang="ja-JP"/>
              </a:defPPr>
              <a:lvl1pPr>
                <a:defRPr sz="2000" b="1">
                  <a:ea typeface="HGPGyoshotai" panose="03000600000000000000" pitchFamily="66" charset="-128"/>
                </a:defRPr>
              </a:lvl1pPr>
            </a:lstStyle>
            <a:p>
              <a:r>
                <a:rPr lang="en-US" altLang="ja-JP" dirty="0"/>
                <a:t>Q4</a:t>
              </a:r>
              <a:endParaRPr lang="ja-JP" altLang="en-US" dirty="0"/>
            </a:p>
          </p:txBody>
        </p:sp>
      </p:grpSp>
      <p:sp>
        <p:nvSpPr>
          <p:cNvPr id="24" name="線吹き出し 1 (枠付き) 23"/>
          <p:cNvSpPr/>
          <p:nvPr/>
        </p:nvSpPr>
        <p:spPr>
          <a:xfrm>
            <a:off x="4572000" y="3579017"/>
            <a:ext cx="4136366" cy="827500"/>
          </a:xfrm>
          <a:prstGeom prst="borderCallout1">
            <a:avLst>
              <a:gd name="adj1" fmla="val 20834"/>
              <a:gd name="adj2" fmla="val -478"/>
              <a:gd name="adj3" fmla="val 58317"/>
              <a:gd name="adj4" fmla="val -18652"/>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altLang="ja-JP" sz="2000" b="1" dirty="0" smtClean="0"/>
              <a:t>Q2: </a:t>
            </a:r>
            <a:r>
              <a:rPr lang="en-US" altLang="ja-JP" sz="2000" dirty="0" smtClean="0"/>
              <a:t>How can we translate this ontology into DEVS specification ?</a:t>
            </a:r>
            <a:endParaRPr kumimoji="1" lang="ja-JP" altLang="en-US" sz="2000" dirty="0"/>
          </a:p>
        </p:txBody>
      </p:sp>
      <p:sp>
        <p:nvSpPr>
          <p:cNvPr id="25" name="線吹き出し 1 (枠付き) 24"/>
          <p:cNvSpPr/>
          <p:nvPr/>
        </p:nvSpPr>
        <p:spPr>
          <a:xfrm>
            <a:off x="4572000" y="5407817"/>
            <a:ext cx="4136366" cy="827500"/>
          </a:xfrm>
          <a:prstGeom prst="borderCallout1">
            <a:avLst>
              <a:gd name="adj1" fmla="val 81298"/>
              <a:gd name="adj2" fmla="val 908"/>
              <a:gd name="adj3" fmla="val 55895"/>
              <a:gd name="adj4" fmla="val -24580"/>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altLang="ja-JP" sz="2000" b="1" dirty="0" smtClean="0"/>
              <a:t>Q4: </a:t>
            </a:r>
            <a:r>
              <a:rPr lang="en-US" altLang="ja-JP" sz="2000" dirty="0" smtClean="0"/>
              <a:t>Is it possible to make this process automatically or semi-automatically carried out? How ?</a:t>
            </a:r>
            <a:endParaRPr kumimoji="1" lang="ja-JP" altLang="en-US" sz="2000" dirty="0"/>
          </a:p>
        </p:txBody>
      </p:sp>
      <p:sp>
        <p:nvSpPr>
          <p:cNvPr id="28" name="線吹き出し 1 (枠付き) 27"/>
          <p:cNvSpPr/>
          <p:nvPr/>
        </p:nvSpPr>
        <p:spPr>
          <a:xfrm>
            <a:off x="4572000" y="4493417"/>
            <a:ext cx="4136366" cy="827500"/>
          </a:xfrm>
          <a:prstGeom prst="borderCallout1">
            <a:avLst>
              <a:gd name="adj1" fmla="val 27090"/>
              <a:gd name="adj2" fmla="val -2788"/>
              <a:gd name="adj3" fmla="val 104185"/>
              <a:gd name="adj4" fmla="val -18189"/>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altLang="ja-JP" sz="2000" b="1" dirty="0" smtClean="0"/>
              <a:t>Q3: </a:t>
            </a:r>
            <a:r>
              <a:rPr lang="en-US" altLang="ja-JP" sz="2000" dirty="0" smtClean="0"/>
              <a:t>How can we </a:t>
            </a:r>
            <a:r>
              <a:rPr lang="en-US" altLang="ja-JP" sz="2000" dirty="0" smtClean="0"/>
              <a:t>translate </a:t>
            </a:r>
            <a:r>
              <a:rPr lang="en-US" altLang="ja-JP" sz="2000" dirty="0" smtClean="0"/>
              <a:t>this DEVS specification into executable simulation model ? </a:t>
            </a:r>
            <a:r>
              <a:rPr lang="en-US" altLang="ja-JP" sz="2000" dirty="0" smtClean="0">
                <a:solidFill>
                  <a:srgbClr val="FF0000"/>
                </a:solidFill>
              </a:rPr>
              <a:t>(MMD4MS)</a:t>
            </a:r>
            <a:endParaRPr kumimoji="1" lang="ja-JP" altLang="en-US" sz="2000" dirty="0">
              <a:solidFill>
                <a:srgbClr val="FF0000"/>
              </a:solidFill>
            </a:endParaRPr>
          </a:p>
        </p:txBody>
      </p:sp>
      <p:grpSp>
        <p:nvGrpSpPr>
          <p:cNvPr id="34" name="グループ化 33"/>
          <p:cNvGrpSpPr/>
          <p:nvPr/>
        </p:nvGrpSpPr>
        <p:grpSpPr>
          <a:xfrm>
            <a:off x="3602966" y="4454965"/>
            <a:ext cx="550151" cy="1324733"/>
            <a:chOff x="3429000" y="2851666"/>
            <a:chExt cx="550151" cy="3004232"/>
          </a:xfrm>
        </p:grpSpPr>
        <p:sp>
          <p:nvSpPr>
            <p:cNvPr id="35" name="下矢印 34"/>
            <p:cNvSpPr/>
            <p:nvPr/>
          </p:nvSpPr>
          <p:spPr>
            <a:xfrm>
              <a:off x="3429000" y="2851666"/>
              <a:ext cx="533400" cy="3004232"/>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6" name="テキスト ボックス 35"/>
            <p:cNvSpPr txBox="1"/>
            <p:nvPr/>
          </p:nvSpPr>
          <p:spPr>
            <a:xfrm>
              <a:off x="3429000" y="3653180"/>
              <a:ext cx="550151" cy="907370"/>
            </a:xfrm>
            <a:prstGeom prst="rect">
              <a:avLst/>
            </a:prstGeom>
            <a:noFill/>
          </p:spPr>
          <p:txBody>
            <a:bodyPr wrap="none" rtlCol="0">
              <a:spAutoFit/>
            </a:bodyPr>
            <a:lstStyle/>
            <a:p>
              <a:r>
                <a:rPr lang="en-US" altLang="ja-JP" sz="2000" b="1" dirty="0" smtClean="0">
                  <a:ea typeface="HGPGyoshotai" panose="03000600000000000000" pitchFamily="66" charset="-128"/>
                </a:rPr>
                <a:t>Q3</a:t>
              </a:r>
              <a:endParaRPr kumimoji="1" lang="ja-JP" altLang="en-US" sz="2000" b="1" dirty="0">
                <a:ea typeface="HGPGyoshotai" panose="03000600000000000000" pitchFamily="66" charset="-128"/>
              </a:endParaRPr>
            </a:p>
          </p:txBody>
        </p:sp>
      </p:grpSp>
      <p:grpSp>
        <p:nvGrpSpPr>
          <p:cNvPr id="31" name="グループ化 30"/>
          <p:cNvGrpSpPr/>
          <p:nvPr/>
        </p:nvGrpSpPr>
        <p:grpSpPr>
          <a:xfrm>
            <a:off x="3602966" y="3004550"/>
            <a:ext cx="550151" cy="1324733"/>
            <a:chOff x="3429000" y="2851666"/>
            <a:chExt cx="550151" cy="3004232"/>
          </a:xfrm>
        </p:grpSpPr>
        <p:sp>
          <p:nvSpPr>
            <p:cNvPr id="32" name="下矢印 31"/>
            <p:cNvSpPr/>
            <p:nvPr/>
          </p:nvSpPr>
          <p:spPr>
            <a:xfrm>
              <a:off x="3429000" y="2851666"/>
              <a:ext cx="533400" cy="3004232"/>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33" name="テキスト ボックス 32"/>
            <p:cNvSpPr txBox="1"/>
            <p:nvPr/>
          </p:nvSpPr>
          <p:spPr>
            <a:xfrm>
              <a:off x="3429000" y="3653180"/>
              <a:ext cx="550151" cy="907370"/>
            </a:xfrm>
            <a:prstGeom prst="rect">
              <a:avLst/>
            </a:prstGeom>
            <a:noFill/>
          </p:spPr>
          <p:txBody>
            <a:bodyPr wrap="none" rtlCol="0">
              <a:spAutoFit/>
            </a:bodyPr>
            <a:lstStyle/>
            <a:p>
              <a:r>
                <a:rPr lang="en-US" altLang="ja-JP" sz="2000" b="1" dirty="0" smtClean="0">
                  <a:ea typeface="HGPGyoshotai" panose="03000600000000000000" pitchFamily="66" charset="-128"/>
                </a:rPr>
                <a:t>Q2</a:t>
              </a:r>
              <a:endParaRPr kumimoji="1" lang="ja-JP" altLang="en-US" sz="2800" b="1" dirty="0">
                <a:ea typeface="HGPGyoshotai" panose="03000600000000000000" pitchFamily="66" charset="-128"/>
              </a:endParaRPr>
            </a:p>
          </p:txBody>
        </p:sp>
      </p:grpSp>
      <p:sp>
        <p:nvSpPr>
          <p:cNvPr id="37" name="テキスト ボックス 36"/>
          <p:cNvSpPr txBox="1"/>
          <p:nvPr/>
        </p:nvSpPr>
        <p:spPr>
          <a:xfrm>
            <a:off x="1435428" y="4560020"/>
            <a:ext cx="959562" cy="400110"/>
          </a:xfrm>
          <a:prstGeom prst="rect">
            <a:avLst/>
          </a:prstGeom>
          <a:noFill/>
        </p:spPr>
        <p:txBody>
          <a:bodyPr wrap="square" rtlCol="0">
            <a:spAutoFit/>
          </a:bodyPr>
          <a:lstStyle/>
          <a:p>
            <a:r>
              <a:rPr kumimoji="1" lang="en-US" altLang="ja-JP" sz="2000" b="1" dirty="0" smtClean="0">
                <a:ea typeface="+mj-ea"/>
              </a:rPr>
              <a:t>DEVS</a:t>
            </a:r>
            <a:endParaRPr kumimoji="1" lang="ja-JP" altLang="en-US" sz="2000" b="1" dirty="0">
              <a:ea typeface="+mj-ea"/>
            </a:endParaRPr>
          </a:p>
        </p:txBody>
      </p:sp>
      <p:sp>
        <p:nvSpPr>
          <p:cNvPr id="38" name="テキスト ボックス 37"/>
          <p:cNvSpPr txBox="1"/>
          <p:nvPr/>
        </p:nvSpPr>
        <p:spPr>
          <a:xfrm>
            <a:off x="1143000" y="5680530"/>
            <a:ext cx="1621766" cy="400110"/>
          </a:xfrm>
          <a:prstGeom prst="rect">
            <a:avLst/>
          </a:prstGeom>
          <a:noFill/>
        </p:spPr>
        <p:txBody>
          <a:bodyPr wrap="square" rtlCol="0">
            <a:spAutoFit/>
          </a:bodyPr>
          <a:lstStyle/>
          <a:p>
            <a:r>
              <a:rPr kumimoji="1" lang="en-US" altLang="ja-JP" sz="2000" b="1" dirty="0" smtClean="0">
                <a:ea typeface="+mj-ea"/>
              </a:rPr>
              <a:t>DEVSDSOL</a:t>
            </a:r>
            <a:endParaRPr kumimoji="1" lang="ja-JP" altLang="en-US" sz="2000" b="1" dirty="0">
              <a:ea typeface="+mj-ea"/>
            </a:endParaRPr>
          </a:p>
        </p:txBody>
      </p:sp>
      <p:sp>
        <p:nvSpPr>
          <p:cNvPr id="29" name="下矢印 28"/>
          <p:cNvSpPr/>
          <p:nvPr/>
        </p:nvSpPr>
        <p:spPr>
          <a:xfrm>
            <a:off x="3679532" y="4441362"/>
            <a:ext cx="456834" cy="1338336"/>
          </a:xfrm>
          <a:prstGeom prst="downArrow">
            <a:avLst/>
          </a:prstGeom>
          <a:noFill/>
          <a:ln>
            <a:solidFill>
              <a:srgbClr val="FF0000"/>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39" name="テキスト ボックス 38"/>
          <p:cNvSpPr txBox="1"/>
          <p:nvPr/>
        </p:nvSpPr>
        <p:spPr>
          <a:xfrm>
            <a:off x="402566" y="1205805"/>
            <a:ext cx="8305800" cy="138499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kumimoji="1" lang="en-US" altLang="ja-JP" sz="2800" b="1" dirty="0" smtClean="0"/>
              <a:t>It is necessary to connect ontology with implementation so as to improve real business process</a:t>
            </a:r>
            <a:endParaRPr kumimoji="1" lang="ja-JP" altLang="en-US" sz="2800" b="1" dirty="0"/>
          </a:p>
        </p:txBody>
      </p:sp>
    </p:spTree>
    <p:custDataLst>
      <p:tags r:id="rId1"/>
    </p:custDataLst>
    <p:extLst>
      <p:ext uri="{BB962C8B-B14F-4D97-AF65-F5344CB8AC3E}">
        <p14:creationId xmlns:p14="http://schemas.microsoft.com/office/powerpoint/2010/main" val="1700504099"/>
      </p:ext>
    </p:extLst>
  </p:cSld>
  <p:clrMapOvr>
    <a:masterClrMapping/>
  </p:clrMapOvr>
  <mc:AlternateContent xmlns:mc="http://schemas.openxmlformats.org/markup-compatibility/2006">
    <mc:Choice xmlns:p14="http://schemas.microsoft.com/office/powerpoint/2010/main" Requires="p14">
      <p:transition spd="slow" p14:dur="2000" advTm="3483"/>
    </mc:Choice>
    <mc:Fallback>
      <p:transition spd="slow" advTm="34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par>
                                <p:cTn id="53" presetID="1" presetClass="exit" presetSubtype="0" fill="hold" grpId="1" nodeType="withEffect">
                                  <p:stCondLst>
                                    <p:cond delay="0"/>
                                  </p:stCondLst>
                                  <p:childTnLst>
                                    <p:set>
                                      <p:cBhvr>
                                        <p:cTn id="54" dur="1" fill="hold">
                                          <p:stCondLst>
                                            <p:cond delay="0"/>
                                          </p:stCondLst>
                                        </p:cTn>
                                        <p:tgtEl>
                                          <p:spTgt spid="39"/>
                                        </p:tgtEl>
                                        <p:attrNameLst>
                                          <p:attrName>style.visibility</p:attrName>
                                        </p:attrNameLst>
                                      </p:cBhvr>
                                      <p:to>
                                        <p:strVal val="hidden"/>
                                      </p:to>
                                    </p:set>
                                  </p:childTnLst>
                                </p:cTn>
                              </p:par>
                              <p:par>
                                <p:cTn id="55" presetID="2" presetClass="entr" presetSubtype="4"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8">
                                            <p:txEl>
                                              <p:pRg st="0" end="0"/>
                                            </p:txEl>
                                          </p:spTgt>
                                        </p:tgtEl>
                                        <p:attrNameLst>
                                          <p:attrName>style.visibility</p:attrName>
                                        </p:attrNameLst>
                                      </p:cBhvr>
                                      <p:to>
                                        <p:strVal val="visible"/>
                                      </p:to>
                                    </p:set>
                                    <p:anim calcmode="lin" valueType="num">
                                      <p:cBhvr additive="base">
                                        <p:cTn id="6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3" grpId="0"/>
      <p:bldP spid="14" grpId="0" animBg="1"/>
      <p:bldP spid="15" grpId="0" animBg="1"/>
      <p:bldP spid="16" grpId="0" animBg="1"/>
      <p:bldP spid="19" grpId="0" animBg="1"/>
      <p:bldP spid="21" grpId="0"/>
      <p:bldP spid="24" grpId="0" animBg="1"/>
      <p:bldP spid="25" grpId="0" animBg="1"/>
      <p:bldP spid="28" grpId="0" animBg="1"/>
      <p:bldP spid="37" grpId="0"/>
      <p:bldP spid="38" grpId="0"/>
      <p:bldP spid="29" grpId="0" animBg="1"/>
      <p:bldP spid="39" grpId="0" animBg="1"/>
      <p:bldP spid="3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362200"/>
            <a:ext cx="5185192" cy="370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2488720" y="228600"/>
            <a:ext cx="6198079" cy="914400"/>
          </a:xfrm>
        </p:spPr>
        <p:txBody>
          <a:bodyPr>
            <a:normAutofit fontScale="90000"/>
          </a:bodyPr>
          <a:lstStyle/>
          <a:p>
            <a:r>
              <a:rPr kumimoji="1" lang="en-US" altLang="ja-JP" dirty="0" smtClean="0"/>
              <a:t>3. Research Design</a:t>
            </a:r>
            <a:r>
              <a:rPr lang="en-US" altLang="ja-JP" dirty="0" smtClean="0"/>
              <a:t>(1) </a:t>
            </a:r>
            <a:br>
              <a:rPr lang="en-US" altLang="ja-JP" dirty="0" smtClean="0"/>
            </a:br>
            <a:r>
              <a:rPr lang="en-US" altLang="ja-JP" dirty="0"/>
              <a:t> </a:t>
            </a:r>
            <a:r>
              <a:rPr lang="en-US" altLang="ja-JP" dirty="0" smtClean="0"/>
              <a:t>   --</a:t>
            </a:r>
            <a:r>
              <a:rPr lang="en-US" altLang="ja-JP" dirty="0" err="1" smtClean="0"/>
              <a:t>DEMOpR</a:t>
            </a:r>
            <a:endParaRPr kumimoji="1" lang="ja-JP" altLang="en-US" dirty="0"/>
          </a:p>
        </p:txBody>
      </p:sp>
      <p:sp>
        <p:nvSpPr>
          <p:cNvPr id="4" name="テキスト ボックス 3"/>
          <p:cNvSpPr txBox="1"/>
          <p:nvPr/>
        </p:nvSpPr>
        <p:spPr>
          <a:xfrm>
            <a:off x="2514600" y="1165384"/>
            <a:ext cx="579120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ja-JP" sz="2400" b="1" dirty="0"/>
              <a:t>Q1: What type of ontology at conceptual level can support deriving component based simulation model ?</a:t>
            </a:r>
            <a:endParaRPr lang="ja-JP" altLang="en-US" sz="2400" b="1"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21" y="152400"/>
            <a:ext cx="1946666" cy="194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テキスト ボックス 50"/>
          <p:cNvSpPr txBox="1"/>
          <p:nvPr/>
        </p:nvSpPr>
        <p:spPr>
          <a:xfrm>
            <a:off x="202721" y="5334000"/>
            <a:ext cx="2948794"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ja-JP" sz="2000" dirty="0" smtClean="0"/>
              <a:t>Is DEMO </a:t>
            </a:r>
            <a:r>
              <a:rPr lang="en-US" altLang="ja-JP" sz="2000" dirty="0" smtClean="0"/>
              <a:t>enough for specifying simulation?</a:t>
            </a:r>
            <a:endParaRPr kumimoji="1" lang="ja-JP" altLang="en-US" sz="2000" dirty="0"/>
          </a:p>
        </p:txBody>
      </p:sp>
      <p:sp>
        <p:nvSpPr>
          <p:cNvPr id="13" name="二等辺三角形 12"/>
          <p:cNvSpPr/>
          <p:nvPr/>
        </p:nvSpPr>
        <p:spPr>
          <a:xfrm>
            <a:off x="762001" y="143055"/>
            <a:ext cx="454128" cy="584000"/>
          </a:xfrm>
          <a:prstGeom prst="triangl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49" name="直線矢印コネクタ 2048"/>
          <p:cNvCxnSpPr>
            <a:stCxn id="13" idx="4"/>
          </p:cNvCxnSpPr>
          <p:nvPr/>
        </p:nvCxnSpPr>
        <p:spPr>
          <a:xfrm flipH="1">
            <a:off x="1176054" y="727055"/>
            <a:ext cx="40075" cy="1842461"/>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202721" y="2627055"/>
            <a:ext cx="2948794"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000" dirty="0" smtClean="0"/>
              <a:t>DEMO: </a:t>
            </a:r>
          </a:p>
          <a:p>
            <a:pPr marL="342900" indent="-342900">
              <a:buFont typeface="Arial" panose="020B0604020202020204" pitchFamily="34" charset="0"/>
              <a:buChar char="•"/>
            </a:pPr>
            <a:r>
              <a:rPr lang="en-US" altLang="ja-JP" sz="2000" dirty="0" smtClean="0"/>
              <a:t>Modularized model in </a:t>
            </a:r>
            <a:r>
              <a:rPr lang="en-US" altLang="ja-JP" sz="2000" dirty="0"/>
              <a:t>h</a:t>
            </a:r>
            <a:r>
              <a:rPr lang="en-US" altLang="ja-JP" sz="2000" dirty="0" smtClean="0"/>
              <a:t>igh level abstraction;</a:t>
            </a:r>
          </a:p>
          <a:p>
            <a:pPr marL="342900" indent="-342900">
              <a:buFont typeface="Arial" panose="020B0604020202020204" pitchFamily="34" charset="0"/>
              <a:buChar char="•"/>
            </a:pPr>
            <a:r>
              <a:rPr lang="en-US" altLang="ja-JP" sz="2000" dirty="0"/>
              <a:t>Describing ontology not implementation of a social system</a:t>
            </a:r>
            <a:r>
              <a:rPr lang="en-US" altLang="ja-JP" sz="2000" dirty="0" smtClean="0"/>
              <a:t>;</a:t>
            </a:r>
            <a:endParaRPr kumimoji="1" lang="en-US" altLang="ja-JP" sz="2000" dirty="0" smtClean="0"/>
          </a:p>
          <a:p>
            <a:pPr marL="342900" indent="-342900">
              <a:buFont typeface="Arial" panose="020B0604020202020204" pitchFamily="34" charset="0"/>
              <a:buChar char="•"/>
            </a:pPr>
            <a:r>
              <a:rPr lang="en-US" altLang="ja-JP" sz="2000" dirty="0" smtClean="0"/>
              <a:t>Describing different structure in semantic;</a:t>
            </a:r>
            <a:endParaRPr kumimoji="1" lang="ja-JP" altLang="en-US" sz="2000" dirty="0"/>
          </a:p>
        </p:txBody>
      </p:sp>
      <p:sp>
        <p:nvSpPr>
          <p:cNvPr id="2053" name="テキスト ボックス 2052"/>
          <p:cNvSpPr txBox="1"/>
          <p:nvPr/>
        </p:nvSpPr>
        <p:spPr>
          <a:xfrm>
            <a:off x="7327404" y="2473218"/>
            <a:ext cx="121058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b="1" dirty="0" err="1" smtClean="0"/>
              <a:t>DEMOpR</a:t>
            </a:r>
            <a:endParaRPr kumimoji="1" lang="ja-JP" altLang="en-US" b="1" dirty="0"/>
          </a:p>
        </p:txBody>
      </p:sp>
      <p:sp>
        <p:nvSpPr>
          <p:cNvPr id="66" name="テキスト ボックス 65">
            <a:hlinkClick r:id="rId6" action="ppaction://hlinksldjump"/>
          </p:cNvPr>
          <p:cNvSpPr txBox="1"/>
          <p:nvPr/>
        </p:nvSpPr>
        <p:spPr>
          <a:xfrm>
            <a:off x="3375080" y="6041886"/>
            <a:ext cx="5256357"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ja-JP" sz="2000" dirty="0" smtClean="0"/>
              <a:t>RM (resource structure) defines resource types required for completing a transaction. </a:t>
            </a:r>
            <a:endParaRPr kumimoji="1" lang="ja-JP" altLang="en-US" sz="2000" dirty="0"/>
          </a:p>
        </p:txBody>
      </p:sp>
      <p:sp>
        <p:nvSpPr>
          <p:cNvPr id="3" name="台形 2"/>
          <p:cNvSpPr/>
          <p:nvPr/>
        </p:nvSpPr>
        <p:spPr>
          <a:xfrm flipV="1">
            <a:off x="6683321" y="4812768"/>
            <a:ext cx="1904999" cy="1066800"/>
          </a:xfrm>
          <a:prstGeom prst="trapezoid">
            <a:avLst>
              <a:gd name="adj" fmla="val 5449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911920" y="5776311"/>
            <a:ext cx="1600200" cy="2935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4260449961"/>
      </p:ext>
    </p:extLst>
  </p:cSld>
  <p:clrMapOvr>
    <a:masterClrMapping/>
  </p:clrMapOvr>
  <mc:AlternateContent xmlns:mc="http://schemas.openxmlformats.org/markup-compatibility/2006">
    <mc:Choice xmlns:p14="http://schemas.microsoft.com/office/powerpoint/2010/main" Requires="p14">
      <p:transition spd="slow" p14:dur="2000" advTm="2336"/>
    </mc:Choice>
    <mc:Fallback>
      <p:transition spd="slow" advTm="23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6" grpId="0" animBg="1"/>
      <p:bldP spid="2053" grpId="0"/>
      <p:bldP spid="66" grpId="0" animBg="1"/>
      <p:bldP spid="3" grpId="0" animBg="1"/>
      <p:bldP spid="3" grpId="1" animBg="1"/>
      <p:bldP spid="5" grpId="0" animBg="1"/>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5|62.5"/>
</p:tagLst>
</file>

<file path=ppt/tags/tag10.xml><?xml version="1.0" encoding="utf-8"?>
<p:tagLst xmlns:a="http://schemas.openxmlformats.org/drawingml/2006/main" xmlns:r="http://schemas.openxmlformats.org/officeDocument/2006/relationships" xmlns:p="http://schemas.openxmlformats.org/presentationml/2006/main">
  <p:tag name="TIMING" val="|7.4|4.8"/>
</p:tagLst>
</file>

<file path=ppt/tags/tag11.xml><?xml version="1.0" encoding="utf-8"?>
<p:tagLst xmlns:a="http://schemas.openxmlformats.org/drawingml/2006/main" xmlns:r="http://schemas.openxmlformats.org/officeDocument/2006/relationships" xmlns:p="http://schemas.openxmlformats.org/presentationml/2006/main">
  <p:tag name="TIMING" val="|0|0|0|0|0|0"/>
</p:tagLst>
</file>

<file path=ppt/tags/tag12.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1.7|26.4|73.2"/>
</p:tagLst>
</file>

<file path=ppt/tags/tag3.xml><?xml version="1.0" encoding="utf-8"?>
<p:tagLst xmlns:a="http://schemas.openxmlformats.org/drawingml/2006/main" xmlns:r="http://schemas.openxmlformats.org/officeDocument/2006/relationships" xmlns:p="http://schemas.openxmlformats.org/presentationml/2006/main">
  <p:tag name="TIMING" val="|3.1|23.6|0.7|24|60.7|13.4"/>
</p:tagLst>
</file>

<file path=ppt/tags/tag4.xml><?xml version="1.0" encoding="utf-8"?>
<p:tagLst xmlns:a="http://schemas.openxmlformats.org/drawingml/2006/main" xmlns:r="http://schemas.openxmlformats.org/officeDocument/2006/relationships" xmlns:p="http://schemas.openxmlformats.org/presentationml/2006/main">
  <p:tag name="TIMING" val="|2|0|0|0|0|0"/>
</p:tagLst>
</file>

<file path=ppt/tags/tag5.xml><?xml version="1.0" encoding="utf-8"?>
<p:tagLst xmlns:a="http://schemas.openxmlformats.org/drawingml/2006/main" xmlns:r="http://schemas.openxmlformats.org/officeDocument/2006/relationships" xmlns:p="http://schemas.openxmlformats.org/presentationml/2006/main">
  <p:tag name="TIMING" val="|0.9|0.5|0.3"/>
</p:tagLst>
</file>

<file path=ppt/tags/tag6.xml><?xml version="1.0" encoding="utf-8"?>
<p:tagLst xmlns:a="http://schemas.openxmlformats.org/drawingml/2006/main" xmlns:r="http://schemas.openxmlformats.org/officeDocument/2006/relationships" xmlns:p="http://schemas.openxmlformats.org/presentationml/2006/main">
  <p:tag name="TIMING" val="|0.3|0.3|10.6"/>
</p:tagLst>
</file>

<file path=ppt/tags/tag7.xml><?xml version="1.0" encoding="utf-8"?>
<p:tagLst xmlns:a="http://schemas.openxmlformats.org/drawingml/2006/main" xmlns:r="http://schemas.openxmlformats.org/officeDocument/2006/relationships" xmlns:p="http://schemas.openxmlformats.org/presentationml/2006/main">
  <p:tag name="TIMING" val="|12.6|3.5|5|7.6|14.8|5.3|3.8|20.5|7.1"/>
</p:tagLst>
</file>

<file path=ppt/tags/tag8.xml><?xml version="1.0" encoding="utf-8"?>
<p:tagLst xmlns:a="http://schemas.openxmlformats.org/drawingml/2006/main" xmlns:r="http://schemas.openxmlformats.org/officeDocument/2006/relationships" xmlns:p="http://schemas.openxmlformats.org/presentationml/2006/main">
  <p:tag name="TIMING" val="|2.1|0.6|1|1.1|6.1|2.7|1.4|9.7|1.3|3.2|1.3"/>
</p:tagLst>
</file>

<file path=ppt/tags/tag9.xml><?xml version="1.0" encoding="utf-8"?>
<p:tagLst xmlns:a="http://schemas.openxmlformats.org/drawingml/2006/main" xmlns:r="http://schemas.openxmlformats.org/officeDocument/2006/relationships" xmlns:p="http://schemas.openxmlformats.org/presentationml/2006/main">
  <p:tag name="TIMING" val="|8.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6176</TotalTime>
  <Words>1658</Words>
  <Application>Microsoft Office PowerPoint</Application>
  <PresentationFormat>画面に合わせる (4:3)</PresentationFormat>
  <Paragraphs>398</Paragraphs>
  <Slides>37</Slides>
  <Notes>37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39" baseType="lpstr">
      <vt:lpstr>アース</vt:lpstr>
      <vt:lpstr>Visio</vt:lpstr>
      <vt:lpstr>Automatic Model Transformation for Enterprise Simulation</vt:lpstr>
      <vt:lpstr>Contents</vt:lpstr>
      <vt:lpstr>1. Background (1)      --How can we analyze business process?</vt:lpstr>
      <vt:lpstr>1. Background (2)      --Modeling and Simulation</vt:lpstr>
      <vt:lpstr>1. Background (3)      --Limitations in Business Process Modeling</vt:lpstr>
      <vt:lpstr>1. Background(4)      --Simulation Lifecycle</vt:lpstr>
      <vt:lpstr>PowerPoint プレゼンテーション</vt:lpstr>
      <vt:lpstr>2. Research Questions</vt:lpstr>
      <vt:lpstr>3. Research Design(1)      --DEMOpR</vt:lpstr>
      <vt:lpstr>PowerPoint プレゼンテーション</vt:lpstr>
      <vt:lpstr>3. Research Design (3) Model Transformation</vt:lpstr>
      <vt:lpstr>(4) Framework</vt:lpstr>
      <vt:lpstr>PowerPoint プレゼンテーション</vt:lpstr>
      <vt:lpstr>(2) Parameters </vt:lpstr>
      <vt:lpstr>(3) ATD Modeling Platform and ATD Model</vt:lpstr>
      <vt:lpstr>(4) PSD Modeling Platform and PSD Model</vt:lpstr>
      <vt:lpstr>4. AM</vt:lpstr>
      <vt:lpstr>(4) DEVSs1 Modeling Platform       and DEVSs1 Model</vt:lpstr>
      <vt:lpstr>(5) DEVSs1 Modeling Platform       and Detailed DEVSs1 Model</vt:lpstr>
      <vt:lpstr>(6). DEVS_S2 for Pizza Case</vt:lpstr>
      <vt:lpstr>(3) Statistic Result of Simulation</vt:lpstr>
      <vt:lpstr>5. Conclusion</vt:lpstr>
      <vt:lpstr>PowerPoint プレゼンテーション</vt:lpstr>
      <vt:lpstr>A1. Research Questions (2) DEVS Simulation</vt:lpstr>
      <vt:lpstr> A2. Framework</vt:lpstr>
      <vt:lpstr>A3. Meta-model of CM</vt:lpstr>
      <vt:lpstr>A4. Meta-model of PM</vt:lpstr>
      <vt:lpstr>A5. T1--ATD2PSD</vt:lpstr>
      <vt:lpstr>A6. Meta-model of AM+RM</vt:lpstr>
      <vt:lpstr>A7. T2—PSD2AM</vt:lpstr>
      <vt:lpstr>A8. Meta-model of DEVSs1</vt:lpstr>
      <vt:lpstr>A9. T3--DEMO2DEVSs1</vt:lpstr>
      <vt:lpstr>A10 DEVS s2</vt:lpstr>
      <vt:lpstr>A11. T4--  DEVSs1 2 DEVSs2 </vt:lpstr>
      <vt:lpstr>A12. DEVSDSOL Java Code generated from MDD4MS framework</vt:lpstr>
      <vt:lpstr>A13. Transformation</vt:lpstr>
      <vt:lpstr>PowerPoint プレゼンテーション</vt:lpstr>
    </vt:vector>
  </TitlesOfParts>
  <Company>東京工業大学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Junichi</dc:creator>
  <cp:lastModifiedBy>Junichi</cp:lastModifiedBy>
  <cp:revision>161</cp:revision>
  <dcterms:created xsi:type="dcterms:W3CDTF">2014-04-23T09:25:56Z</dcterms:created>
  <dcterms:modified xsi:type="dcterms:W3CDTF">2014-05-07T11:46:37Z</dcterms:modified>
</cp:coreProperties>
</file>