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0"/>
  </p:notesMasterIdLst>
  <p:sldIdLst>
    <p:sldId id="268" r:id="rId5"/>
    <p:sldId id="270" r:id="rId6"/>
    <p:sldId id="273" r:id="rId7"/>
    <p:sldId id="272" r:id="rId8"/>
    <p:sldId id="276" r:id="rId9"/>
    <p:sldId id="277" r:id="rId10"/>
    <p:sldId id="275" r:id="rId11"/>
    <p:sldId id="274" r:id="rId12"/>
    <p:sldId id="278" r:id="rId13"/>
    <p:sldId id="281" r:id="rId14"/>
    <p:sldId id="279" r:id="rId15"/>
    <p:sldId id="280" r:id="rId16"/>
    <p:sldId id="283" r:id="rId17"/>
    <p:sldId id="286" r:id="rId18"/>
    <p:sldId id="287" r:id="rId19"/>
    <p:sldId id="282" r:id="rId20"/>
    <p:sldId id="289" r:id="rId21"/>
    <p:sldId id="288" r:id="rId22"/>
    <p:sldId id="290" r:id="rId23"/>
    <p:sldId id="291" r:id="rId24"/>
    <p:sldId id="292" r:id="rId25"/>
    <p:sldId id="293" r:id="rId26"/>
    <p:sldId id="294" r:id="rId27"/>
    <p:sldId id="295" r:id="rId28"/>
    <p:sldId id="296"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28F"/>
    <a:srgbClr val="B0CECC"/>
    <a:srgbClr val="A6B399"/>
    <a:srgbClr val="8EACBA"/>
    <a:srgbClr val="53B086"/>
    <a:srgbClr val="A6A197"/>
    <a:srgbClr val="A2D1BE"/>
    <a:srgbClr val="DCCAAB"/>
    <a:srgbClr val="F7D9A2"/>
    <a:srgbClr val="D8A1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2551" autoAdjust="0"/>
  </p:normalViewPr>
  <p:slideViewPr>
    <p:cSldViewPr snapToGrid="0" snapToObjects="1" showGuides="1">
      <p:cViewPr>
        <p:scale>
          <a:sx n="73" d="100"/>
          <a:sy n="73" d="100"/>
        </p:scale>
        <p:origin x="-1218" y="-72"/>
      </p:cViewPr>
      <p:guideLst>
        <p:guide orient="horz" pos="240"/>
        <p:guide pos="2866"/>
      </p:guideLst>
    </p:cSldViewPr>
  </p:slideViewPr>
  <p:outlineViewPr>
    <p:cViewPr>
      <p:scale>
        <a:sx n="33" d="100"/>
        <a:sy n="33" d="100"/>
      </p:scale>
      <p:origin x="0" y="2718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85DBC1-35B9-4903-B156-6B1DE0F6045A}" type="datetimeFigureOut">
              <a:rPr lang="lt-LT" smtClean="0"/>
              <a:t>2014.05.07</a:t>
            </a:fld>
            <a:endParaRPr lang="lt-L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B8792C-8459-4F77-9C8C-95FEDA84B60C}" type="slidenum">
              <a:rPr lang="lt-LT" smtClean="0"/>
              <a:t>‹#›</a:t>
            </a:fld>
            <a:endParaRPr lang="lt-LT"/>
          </a:p>
        </p:txBody>
      </p:sp>
    </p:spTree>
    <p:extLst>
      <p:ext uri="{BB962C8B-B14F-4D97-AF65-F5344CB8AC3E}">
        <p14:creationId xmlns:p14="http://schemas.microsoft.com/office/powerpoint/2010/main" val="3463212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6B8792C-8459-4F77-9C8C-95FEDA84B60C}" type="slidenum">
              <a:rPr lang="lt-LT" smtClean="0"/>
              <a:t>10</a:t>
            </a:fld>
            <a:endParaRPr lang="lt-LT"/>
          </a:p>
        </p:txBody>
      </p:sp>
    </p:spTree>
    <p:extLst>
      <p:ext uri="{BB962C8B-B14F-4D97-AF65-F5344CB8AC3E}">
        <p14:creationId xmlns:p14="http://schemas.microsoft.com/office/powerpoint/2010/main" val="418714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26B8792C-8459-4F77-9C8C-95FEDA84B60C}" type="slidenum">
              <a:rPr lang="lt-LT" smtClean="0"/>
              <a:t>23</a:t>
            </a:fld>
            <a:endParaRPr lang="lt-LT"/>
          </a:p>
        </p:txBody>
      </p:sp>
    </p:spTree>
    <p:extLst>
      <p:ext uri="{BB962C8B-B14F-4D97-AF65-F5344CB8AC3E}">
        <p14:creationId xmlns:p14="http://schemas.microsoft.com/office/powerpoint/2010/main" val="3806583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pavadinimas">
    <p:bg>
      <p:bgPr>
        <a:solidFill>
          <a:schemeClr val="accent1"/>
        </a:solidFill>
        <a:effectLst/>
      </p:bgPr>
    </p:bg>
    <p:spTree>
      <p:nvGrpSpPr>
        <p:cNvPr id="1" name=""/>
        <p:cNvGrpSpPr/>
        <p:nvPr/>
      </p:nvGrpSpPr>
      <p:grpSpPr>
        <a:xfrm>
          <a:off x="0" y="0"/>
          <a:ext cx="0" cy="0"/>
          <a:chOff x="0" y="0"/>
          <a:chExt cx="0" cy="0"/>
        </a:xfrm>
      </p:grpSpPr>
      <p:sp>
        <p:nvSpPr>
          <p:cNvPr id="8" name="Rectangle 7"/>
          <p:cNvSpPr/>
          <p:nvPr userDrawn="1"/>
        </p:nvSpPr>
        <p:spPr>
          <a:xfrm>
            <a:off x="400932" y="2526503"/>
            <a:ext cx="8362403" cy="3895561"/>
          </a:xfrm>
          <a:prstGeom prst="rect">
            <a:avLst/>
          </a:prstGeom>
          <a:noFill/>
          <a:ln w="11430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5"/>
          <p:cNvSpPr>
            <a:spLocks noGrp="1"/>
          </p:cNvSpPr>
          <p:nvPr>
            <p:ph type="title" hasCustomPrompt="1"/>
          </p:nvPr>
        </p:nvSpPr>
        <p:spPr>
          <a:xfrm>
            <a:off x="609934" y="3232880"/>
            <a:ext cx="7943851" cy="1797698"/>
          </a:xfrm>
          <a:prstGeom prst="rect">
            <a:avLst/>
          </a:prstGeom>
        </p:spPr>
        <p:txBody>
          <a:bodyPr vert="horz">
            <a:normAutofit/>
          </a:bodyPr>
          <a:lstStyle>
            <a:lvl1pPr algn="ctr">
              <a:defRPr sz="4800" b="1" i="0" cap="all">
                <a:solidFill>
                  <a:schemeClr val="accent6"/>
                </a:solidFill>
                <a:latin typeface="+mj-lt"/>
              </a:defRPr>
            </a:lvl1pPr>
          </a:lstStyle>
          <a:p>
            <a:r>
              <a:rPr lang="en-GB" dirty="0" smtClean="0"/>
              <a:t>Click to edit </a:t>
            </a:r>
            <a:br>
              <a:rPr lang="en-GB" dirty="0" smtClean="0"/>
            </a:br>
            <a:r>
              <a:rPr lang="en-GB" dirty="0" smtClean="0"/>
              <a:t>Master title</a:t>
            </a:r>
            <a:endParaRPr lang="en-US" dirty="0"/>
          </a:p>
        </p:txBody>
      </p:sp>
      <p:sp>
        <p:nvSpPr>
          <p:cNvPr id="16" name="Text Placeholder 2"/>
          <p:cNvSpPr>
            <a:spLocks noGrp="1"/>
          </p:cNvSpPr>
          <p:nvPr>
            <p:ph type="body" sz="quarter" idx="10"/>
          </p:nvPr>
        </p:nvSpPr>
        <p:spPr>
          <a:xfrm>
            <a:off x="609934" y="4902159"/>
            <a:ext cx="7943851" cy="914400"/>
          </a:xfrm>
          <a:prstGeom prst="rect">
            <a:avLst/>
          </a:prstGeom>
        </p:spPr>
        <p:txBody>
          <a:bodyPr>
            <a:normAutofit/>
          </a:bodyPr>
          <a:lstStyle>
            <a:lvl1pPr marL="0" indent="0" algn="ctr">
              <a:buNone/>
              <a:defRPr sz="2400" b="1" i="0" cap="all">
                <a:solidFill>
                  <a:schemeClr val="bg1"/>
                </a:solidFill>
              </a:defRPr>
            </a:lvl1pPr>
          </a:lstStyle>
          <a:p>
            <a:pPr lvl="0"/>
            <a:r>
              <a:rPr lang="en-GB" dirty="0" smtClean="0"/>
              <a:t>Click to edit Master text styles</a:t>
            </a:r>
            <a:endParaRPr lang="en-US" dirty="0"/>
          </a:p>
        </p:txBody>
      </p:sp>
      <p:sp>
        <p:nvSpPr>
          <p:cNvPr id="6" name="Freeform 3"/>
          <p:cNvSpPr>
            <a:spLocks noChangeArrowheads="1"/>
          </p:cNvSpPr>
          <p:nvPr userDrawn="1"/>
        </p:nvSpPr>
        <p:spPr bwMode="auto">
          <a:xfrm>
            <a:off x="343640" y="327495"/>
            <a:ext cx="4064538" cy="2252744"/>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chemeClr val="bg1"/>
          </a:solidFill>
          <a:ln>
            <a:noFill/>
          </a:ln>
          <a:effectLst/>
        </p:spPr>
        <p:txBody>
          <a:bodyPr wrap="none" anchor="ctr"/>
          <a:lstStyle/>
          <a:p>
            <a:endParaRPr lang="en-US"/>
          </a:p>
        </p:txBody>
      </p:sp>
      <p:sp>
        <p:nvSpPr>
          <p:cNvPr id="7" name="TextBox 6"/>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31672672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kyriai">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8625" y="1318560"/>
            <a:ext cx="7963296" cy="1143000"/>
          </a:xfrm>
          <a:prstGeom prst="rect">
            <a:avLst/>
          </a:prstGeom>
        </p:spPr>
        <p:txBody>
          <a:bodyPr vert="horz">
            <a:normAutofit/>
          </a:bodyPr>
          <a:lstStyle>
            <a:lvl1pPr>
              <a:defRPr sz="4800" b="1" i="0" cap="all">
                <a:solidFill>
                  <a:srgbClr val="DA4F36"/>
                </a:solidFill>
              </a:defRPr>
            </a:lvl1pPr>
          </a:lstStyle>
          <a:p>
            <a:r>
              <a:rPr lang="en-GB" dirty="0" smtClean="0"/>
              <a:t>Click to ADD </a:t>
            </a:r>
            <a:br>
              <a:rPr lang="en-GB" dirty="0" smtClean="0"/>
            </a:br>
            <a:r>
              <a:rPr lang="en-GB" dirty="0" smtClean="0"/>
              <a:t>TEXT</a:t>
            </a:r>
            <a:endParaRPr lang="en-US" dirty="0"/>
          </a:p>
        </p:txBody>
      </p:sp>
      <p:sp>
        <p:nvSpPr>
          <p:cNvPr id="13" name="Rectangle 12"/>
          <p:cNvSpPr/>
          <p:nvPr userDrawn="1"/>
        </p:nvSpPr>
        <p:spPr>
          <a:xfrm>
            <a:off x="420256" y="1151635"/>
            <a:ext cx="8313442" cy="189743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 name="Rectangle 2174"/>
          <p:cNvSpPr/>
          <p:nvPr userDrawn="1"/>
        </p:nvSpPr>
        <p:spPr>
          <a:xfrm>
            <a:off x="421318" y="3053829"/>
            <a:ext cx="8313442" cy="3395662"/>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7" name="Content Placeholder 2"/>
          <p:cNvSpPr>
            <a:spLocks noGrp="1"/>
          </p:cNvSpPr>
          <p:nvPr>
            <p:ph idx="1"/>
          </p:nvPr>
        </p:nvSpPr>
        <p:spPr>
          <a:xfrm>
            <a:off x="424446" y="3064582"/>
            <a:ext cx="8310221" cy="3379527"/>
          </a:xfrm>
          <a:prstGeom prst="rect">
            <a:avLst/>
          </a:prstGeom>
        </p:spPr>
        <p:txBody>
          <a:bodyPr/>
          <a:lstStyle>
            <a:lvl1pPr>
              <a:defRPr sz="1400"/>
            </a:lvl1pPr>
          </a:lstStyle>
          <a:p>
            <a:pPr marL="0" indent="0">
              <a:buNone/>
            </a:pPr>
            <a:endParaRPr lang="en-US" dirty="0"/>
          </a:p>
        </p:txBody>
      </p:sp>
      <p:sp>
        <p:nvSpPr>
          <p:cNvPr id="8" name="TextBox 7"/>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2921234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skyriai">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8625" y="1298715"/>
            <a:ext cx="7963296" cy="1440516"/>
          </a:xfrm>
          <a:prstGeom prst="rect">
            <a:avLst/>
          </a:prstGeom>
        </p:spPr>
        <p:txBody>
          <a:bodyPr vert="horz">
            <a:normAutofit/>
          </a:bodyPr>
          <a:lstStyle>
            <a:lvl1pPr>
              <a:defRPr sz="4800" b="1" i="0" cap="all">
                <a:solidFill>
                  <a:schemeClr val="tx2"/>
                </a:solidFill>
              </a:defRPr>
            </a:lvl1pPr>
          </a:lstStyle>
          <a:p>
            <a:r>
              <a:rPr lang="en-GB" dirty="0" smtClean="0"/>
              <a:t>Click to ADD </a:t>
            </a:r>
            <a:br>
              <a:rPr lang="en-GB" dirty="0" smtClean="0"/>
            </a:br>
            <a:r>
              <a:rPr lang="en-GB" dirty="0" smtClean="0"/>
              <a:t>TEXT</a:t>
            </a:r>
            <a:endParaRPr lang="en-US" dirty="0"/>
          </a:p>
        </p:txBody>
      </p:sp>
      <p:sp>
        <p:nvSpPr>
          <p:cNvPr id="13" name="Rectangle 12"/>
          <p:cNvSpPr/>
          <p:nvPr userDrawn="1"/>
        </p:nvSpPr>
        <p:spPr>
          <a:xfrm>
            <a:off x="418003" y="1151635"/>
            <a:ext cx="8322045" cy="189743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 name="Rectangle 2174"/>
          <p:cNvSpPr/>
          <p:nvPr userDrawn="1"/>
        </p:nvSpPr>
        <p:spPr>
          <a:xfrm>
            <a:off x="419065" y="3053829"/>
            <a:ext cx="8322045" cy="3395662"/>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7" name="Content Placeholder 2"/>
          <p:cNvSpPr>
            <a:spLocks noGrp="1"/>
          </p:cNvSpPr>
          <p:nvPr>
            <p:ph idx="1"/>
          </p:nvPr>
        </p:nvSpPr>
        <p:spPr>
          <a:xfrm>
            <a:off x="424446" y="3064582"/>
            <a:ext cx="8310221" cy="3379527"/>
          </a:xfrm>
          <a:prstGeom prst="rect">
            <a:avLst/>
          </a:prstGeom>
        </p:spPr>
        <p:txBody>
          <a:bodyPr/>
          <a:lstStyle>
            <a:lvl1pPr>
              <a:defRPr sz="1400"/>
            </a:lvl1pPr>
          </a:lstStyle>
          <a:p>
            <a:pPr marL="0" indent="0">
              <a:buNone/>
            </a:pPr>
            <a:endParaRPr lang="en-US" dirty="0"/>
          </a:p>
        </p:txBody>
      </p:sp>
      <p:sp>
        <p:nvSpPr>
          <p:cNvPr id="10" name="TextBox 9"/>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3871811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skyriai">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8625" y="1298715"/>
            <a:ext cx="7963296" cy="1440516"/>
          </a:xfrm>
          <a:prstGeom prst="rect">
            <a:avLst/>
          </a:prstGeom>
        </p:spPr>
        <p:txBody>
          <a:bodyPr vert="horz">
            <a:normAutofit/>
          </a:bodyPr>
          <a:lstStyle>
            <a:lvl1pPr>
              <a:defRPr sz="4800" b="1" i="0" cap="all">
                <a:solidFill>
                  <a:schemeClr val="bg2">
                    <a:lumMod val="75000"/>
                  </a:schemeClr>
                </a:solidFill>
              </a:defRPr>
            </a:lvl1pPr>
          </a:lstStyle>
          <a:p>
            <a:r>
              <a:rPr lang="en-GB" dirty="0" smtClean="0"/>
              <a:t>Click to ADD </a:t>
            </a:r>
            <a:br>
              <a:rPr lang="en-GB" dirty="0" smtClean="0"/>
            </a:br>
            <a:r>
              <a:rPr lang="en-GB" dirty="0" smtClean="0"/>
              <a:t>TEXT</a:t>
            </a:r>
            <a:endParaRPr lang="en-US" dirty="0"/>
          </a:p>
        </p:txBody>
      </p:sp>
      <p:sp>
        <p:nvSpPr>
          <p:cNvPr id="13" name="Rectangle 12"/>
          <p:cNvSpPr/>
          <p:nvPr userDrawn="1"/>
        </p:nvSpPr>
        <p:spPr>
          <a:xfrm>
            <a:off x="418003" y="1151635"/>
            <a:ext cx="8322045" cy="189743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 name="Rectangle 2174"/>
          <p:cNvSpPr/>
          <p:nvPr userDrawn="1"/>
        </p:nvSpPr>
        <p:spPr>
          <a:xfrm>
            <a:off x="419065" y="3053829"/>
            <a:ext cx="8322045" cy="3395662"/>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7" name="Content Placeholder 2"/>
          <p:cNvSpPr>
            <a:spLocks noGrp="1"/>
          </p:cNvSpPr>
          <p:nvPr>
            <p:ph idx="1"/>
          </p:nvPr>
        </p:nvSpPr>
        <p:spPr>
          <a:xfrm>
            <a:off x="424446" y="3064582"/>
            <a:ext cx="8310221" cy="3379527"/>
          </a:xfrm>
          <a:prstGeom prst="rect">
            <a:avLst/>
          </a:prstGeom>
        </p:spPr>
        <p:txBody>
          <a:bodyPr/>
          <a:lstStyle>
            <a:lvl1pPr>
              <a:defRPr sz="1400"/>
            </a:lvl1pPr>
          </a:lstStyle>
          <a:p>
            <a:pPr marL="0" indent="0">
              <a:buNone/>
            </a:pPr>
            <a:endParaRPr lang="en-US" dirty="0"/>
          </a:p>
        </p:txBody>
      </p:sp>
      <p:sp>
        <p:nvSpPr>
          <p:cNvPr id="10" name="TextBox 9"/>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83134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kyriai">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8625" y="1298715"/>
            <a:ext cx="7963296" cy="1440516"/>
          </a:xfrm>
          <a:prstGeom prst="rect">
            <a:avLst/>
          </a:prstGeom>
        </p:spPr>
        <p:txBody>
          <a:bodyPr vert="horz">
            <a:normAutofit/>
          </a:bodyPr>
          <a:lstStyle>
            <a:lvl1pPr>
              <a:defRPr sz="4800" b="1" i="0" cap="all">
                <a:solidFill>
                  <a:schemeClr val="accent4"/>
                </a:solidFill>
              </a:defRPr>
            </a:lvl1pPr>
          </a:lstStyle>
          <a:p>
            <a:r>
              <a:rPr lang="en-GB" dirty="0" smtClean="0"/>
              <a:t>Click to ADD </a:t>
            </a:r>
            <a:br>
              <a:rPr lang="en-GB" dirty="0" smtClean="0"/>
            </a:br>
            <a:r>
              <a:rPr lang="en-GB" dirty="0" smtClean="0"/>
              <a:t>TEXT</a:t>
            </a:r>
            <a:endParaRPr lang="en-US" dirty="0"/>
          </a:p>
        </p:txBody>
      </p:sp>
      <p:sp>
        <p:nvSpPr>
          <p:cNvPr id="13" name="Rectangle 12"/>
          <p:cNvSpPr/>
          <p:nvPr userDrawn="1"/>
        </p:nvSpPr>
        <p:spPr>
          <a:xfrm>
            <a:off x="418003" y="1151635"/>
            <a:ext cx="8322045" cy="189743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 name="Rectangle 2174"/>
          <p:cNvSpPr/>
          <p:nvPr userDrawn="1"/>
        </p:nvSpPr>
        <p:spPr>
          <a:xfrm>
            <a:off x="419065" y="3053829"/>
            <a:ext cx="8322045" cy="3395662"/>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7" name="Content Placeholder 2"/>
          <p:cNvSpPr>
            <a:spLocks noGrp="1"/>
          </p:cNvSpPr>
          <p:nvPr>
            <p:ph idx="1"/>
          </p:nvPr>
        </p:nvSpPr>
        <p:spPr>
          <a:xfrm>
            <a:off x="424446" y="3064582"/>
            <a:ext cx="8310221" cy="3379527"/>
          </a:xfrm>
          <a:prstGeom prst="rect">
            <a:avLst/>
          </a:prstGeom>
        </p:spPr>
        <p:txBody>
          <a:bodyPr/>
          <a:lstStyle>
            <a:lvl1pPr>
              <a:defRPr sz="1400"/>
            </a:lvl1pPr>
          </a:lstStyle>
          <a:p>
            <a:pPr marL="0" indent="0">
              <a:buNone/>
            </a:pPr>
            <a:endParaRPr lang="en-US" dirty="0"/>
          </a:p>
        </p:txBody>
      </p:sp>
      <p:sp>
        <p:nvSpPr>
          <p:cNvPr id="10" name="TextBox 9"/>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224348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_skyriai">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8625" y="1298715"/>
            <a:ext cx="7963296" cy="1440516"/>
          </a:xfrm>
          <a:prstGeom prst="rect">
            <a:avLst/>
          </a:prstGeom>
        </p:spPr>
        <p:txBody>
          <a:bodyPr vert="horz">
            <a:normAutofit/>
          </a:bodyPr>
          <a:lstStyle>
            <a:lvl1pPr>
              <a:defRPr sz="4800" b="1" i="0" cap="all">
                <a:solidFill>
                  <a:schemeClr val="accent6">
                    <a:lumMod val="75000"/>
                  </a:schemeClr>
                </a:solidFill>
              </a:defRPr>
            </a:lvl1pPr>
          </a:lstStyle>
          <a:p>
            <a:r>
              <a:rPr lang="en-GB" dirty="0" smtClean="0"/>
              <a:t>Click to ADD </a:t>
            </a:r>
            <a:br>
              <a:rPr lang="en-GB" dirty="0" smtClean="0"/>
            </a:br>
            <a:r>
              <a:rPr lang="en-GB" dirty="0" smtClean="0"/>
              <a:t>TEXT</a:t>
            </a:r>
            <a:endParaRPr lang="en-US" dirty="0"/>
          </a:p>
        </p:txBody>
      </p:sp>
      <p:sp>
        <p:nvSpPr>
          <p:cNvPr id="13" name="Rectangle 12"/>
          <p:cNvSpPr/>
          <p:nvPr userDrawn="1"/>
        </p:nvSpPr>
        <p:spPr>
          <a:xfrm>
            <a:off x="418003" y="1151635"/>
            <a:ext cx="8322045" cy="189743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 name="Rectangle 2174"/>
          <p:cNvSpPr/>
          <p:nvPr userDrawn="1"/>
        </p:nvSpPr>
        <p:spPr>
          <a:xfrm>
            <a:off x="419065" y="3053829"/>
            <a:ext cx="8322045" cy="3395662"/>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7" name="Content Placeholder 2"/>
          <p:cNvSpPr>
            <a:spLocks noGrp="1"/>
          </p:cNvSpPr>
          <p:nvPr>
            <p:ph idx="1"/>
          </p:nvPr>
        </p:nvSpPr>
        <p:spPr>
          <a:xfrm>
            <a:off x="424446" y="3064582"/>
            <a:ext cx="8310221" cy="3379527"/>
          </a:xfrm>
          <a:prstGeom prst="rect">
            <a:avLst/>
          </a:prstGeom>
        </p:spPr>
        <p:txBody>
          <a:bodyPr/>
          <a:lstStyle>
            <a:lvl1pPr>
              <a:defRPr sz="1400"/>
            </a:lvl1pPr>
          </a:lstStyle>
          <a:p>
            <a:pPr marL="0" indent="0">
              <a:buNone/>
            </a:pPr>
            <a:endParaRPr lang="en-US" dirty="0"/>
          </a:p>
        </p:txBody>
      </p:sp>
      <p:sp>
        <p:nvSpPr>
          <p:cNvPr id="10" name="TextBox 9"/>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4070204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urinys">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18003" y="1151635"/>
            <a:ext cx="8293561" cy="529900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V="1">
            <a:off x="3084399" y="398549"/>
            <a:ext cx="5627165" cy="753086"/>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Placeholder 15"/>
          <p:cNvSpPr>
            <a:spLocks noGrp="1"/>
          </p:cNvSpPr>
          <p:nvPr>
            <p:ph type="body" sz="quarter" idx="14" hasCustomPrompt="1"/>
          </p:nvPr>
        </p:nvSpPr>
        <p:spPr>
          <a:xfrm>
            <a:off x="800100" y="1471613"/>
            <a:ext cx="7566025" cy="450139"/>
          </a:xfrm>
          <a:prstGeom prst="rect">
            <a:avLst/>
          </a:prstGeom>
        </p:spPr>
        <p:txBody>
          <a:bodyPr vert="horz"/>
          <a:lstStyle>
            <a:lvl1pPr marL="0" indent="0">
              <a:buNone/>
              <a:defRPr sz="1800" b="1" i="0" cap="all"/>
            </a:lvl1pPr>
            <a:lvl5pPr marL="1828800" indent="0">
              <a:buNone/>
              <a:defRPr sz="1800" b="1" i="0" cap="all"/>
            </a:lvl5pPr>
          </a:lstStyle>
          <a:p>
            <a:pPr lvl="0"/>
            <a:r>
              <a:rPr lang="en-GB" dirty="0" smtClean="0"/>
              <a:t>CLICK TO ADD TITLE</a:t>
            </a:r>
            <a:endParaRPr lang="en-US" dirty="0"/>
          </a:p>
        </p:txBody>
      </p:sp>
      <p:sp>
        <p:nvSpPr>
          <p:cNvPr id="15" name="Text Placeholder 17"/>
          <p:cNvSpPr>
            <a:spLocks noGrp="1"/>
          </p:cNvSpPr>
          <p:nvPr>
            <p:ph type="body" sz="quarter" idx="15" hasCustomPrompt="1"/>
          </p:nvPr>
        </p:nvSpPr>
        <p:spPr>
          <a:xfrm>
            <a:off x="800100" y="2028825"/>
            <a:ext cx="7566025" cy="4045524"/>
          </a:xfrm>
          <a:prstGeom prst="rect">
            <a:avLst/>
          </a:prstGeom>
        </p:spPr>
        <p:txBody>
          <a:bodyPr vert="horz"/>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smtClean="0"/>
              <a:t>Click to add text</a:t>
            </a:r>
            <a:endParaRPr lang="en-US" dirty="0"/>
          </a:p>
        </p:txBody>
      </p:sp>
      <p:sp>
        <p:nvSpPr>
          <p:cNvPr id="8"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7" name="TextBox 6"/>
          <p:cNvSpPr txBox="1"/>
          <p:nvPr userDrawn="1"/>
        </p:nvSpPr>
        <p:spPr>
          <a:xfrm>
            <a:off x="8111399" y="575284"/>
            <a:ext cx="509452" cy="400110"/>
          </a:xfrm>
          <a:prstGeom prst="rect">
            <a:avLst/>
          </a:prstGeom>
          <a:noFill/>
        </p:spPr>
        <p:txBody>
          <a:bodyPr wrap="square" rtlCol="0">
            <a:spAutoFit/>
          </a:bodyPr>
          <a:lstStyle/>
          <a:p>
            <a:fld id="{25AD871C-C9AD-4CB3-97CC-AF391746D0C8}" type="slidenum">
              <a:rPr lang="lt-LT" sz="2000" b="1" smtClean="0"/>
              <a:t>‹#›</a:t>
            </a:fld>
            <a:endParaRPr lang="lt-LT" b="1" dirty="0"/>
          </a:p>
        </p:txBody>
      </p:sp>
      <p:sp>
        <p:nvSpPr>
          <p:cNvPr id="13" name="TextBox 12"/>
          <p:cNvSpPr txBox="1"/>
          <p:nvPr userDrawn="1"/>
        </p:nvSpPr>
        <p:spPr>
          <a:xfrm>
            <a:off x="3084399" y="575284"/>
            <a:ext cx="5027000" cy="584775"/>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1" dirty="0" smtClean="0"/>
              <a:t>Tomas </a:t>
            </a:r>
            <a:r>
              <a:rPr lang="lt-LT" sz="1600" b="1" dirty="0" smtClean="0"/>
              <a:t>S</a:t>
            </a:r>
            <a:r>
              <a:rPr lang="en-GB" sz="1600" b="1" dirty="0" err="1" smtClean="0"/>
              <a:t>kersys</a:t>
            </a:r>
            <a:r>
              <a:rPr lang="en-GB" sz="1600" b="1" dirty="0" smtClean="0"/>
              <a:t>, </a:t>
            </a:r>
            <a:r>
              <a:rPr lang="en-GB" sz="1600" b="1" dirty="0" err="1" smtClean="0"/>
              <a:t>Paulius</a:t>
            </a:r>
            <a:r>
              <a:rPr lang="en-GB" sz="1600" b="1" dirty="0" smtClean="0"/>
              <a:t> Dan</a:t>
            </a:r>
            <a:r>
              <a:rPr lang="lt-LT" sz="1600" b="1" dirty="0" err="1" smtClean="0"/>
              <a:t>ėnas</a:t>
            </a:r>
            <a:r>
              <a:rPr lang="lt-LT" sz="1600" b="1" dirty="0" smtClean="0"/>
              <a:t>, Rimantas </a:t>
            </a:r>
            <a:r>
              <a:rPr lang="lt-LT" sz="1600" b="1" dirty="0" err="1" smtClean="0"/>
              <a:t>Butleris</a:t>
            </a:r>
            <a:endParaRPr lang="lt-LT" sz="1600" b="1" dirty="0" smtClean="0"/>
          </a:p>
        </p:txBody>
      </p:sp>
    </p:spTree>
    <p:extLst>
      <p:ext uri="{BB962C8B-B14F-4D97-AF65-F5344CB8AC3E}">
        <p14:creationId xmlns:p14="http://schemas.microsoft.com/office/powerpoint/2010/main" val="16717758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urinys">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18003" y="1151635"/>
            <a:ext cx="8293561" cy="529900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V="1">
            <a:off x="3084399" y="398549"/>
            <a:ext cx="5627165" cy="753086"/>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3225515" y="529256"/>
            <a:ext cx="5410324" cy="525692"/>
          </a:xfrm>
          <a:prstGeom prst="rect">
            <a:avLst/>
          </a:prstGeom>
        </p:spPr>
        <p:txBody>
          <a:bodyPr vert="horz">
            <a:normAutofit/>
          </a:bodyPr>
          <a:lstStyle>
            <a:lvl1pPr>
              <a:defRPr sz="2800" b="1" i="0" cap="all">
                <a:solidFill>
                  <a:schemeClr val="accent6"/>
                </a:solidFill>
              </a:defRPr>
            </a:lvl1pPr>
          </a:lstStyle>
          <a:p>
            <a:r>
              <a:rPr lang="en-GB" dirty="0" smtClean="0"/>
              <a:t>Click to ADD TEXT</a:t>
            </a:r>
            <a:endParaRPr lang="en-US" dirty="0"/>
          </a:p>
        </p:txBody>
      </p:sp>
      <p:sp>
        <p:nvSpPr>
          <p:cNvPr id="14" name="Text Placeholder 15"/>
          <p:cNvSpPr>
            <a:spLocks noGrp="1"/>
          </p:cNvSpPr>
          <p:nvPr>
            <p:ph type="body" sz="quarter" idx="14" hasCustomPrompt="1"/>
          </p:nvPr>
        </p:nvSpPr>
        <p:spPr>
          <a:xfrm>
            <a:off x="800100" y="1471613"/>
            <a:ext cx="7566025" cy="450139"/>
          </a:xfrm>
          <a:prstGeom prst="rect">
            <a:avLst/>
          </a:prstGeom>
        </p:spPr>
        <p:txBody>
          <a:bodyPr vert="horz"/>
          <a:lstStyle>
            <a:lvl1pPr marL="0" indent="0">
              <a:buNone/>
              <a:defRPr sz="1800" b="1" i="0" cap="all"/>
            </a:lvl1pPr>
            <a:lvl5pPr marL="1828800" indent="0">
              <a:buNone/>
              <a:defRPr sz="1800" b="1" i="0" cap="all"/>
            </a:lvl5pPr>
          </a:lstStyle>
          <a:p>
            <a:pPr lvl="0"/>
            <a:r>
              <a:rPr lang="en-GB" dirty="0" smtClean="0"/>
              <a:t>CLICK TO ADD TITLE</a:t>
            </a:r>
            <a:endParaRPr lang="en-US" dirty="0"/>
          </a:p>
        </p:txBody>
      </p:sp>
      <p:sp>
        <p:nvSpPr>
          <p:cNvPr id="15" name="Text Placeholder 17"/>
          <p:cNvSpPr>
            <a:spLocks noGrp="1"/>
          </p:cNvSpPr>
          <p:nvPr>
            <p:ph type="body" sz="quarter" idx="15" hasCustomPrompt="1"/>
          </p:nvPr>
        </p:nvSpPr>
        <p:spPr>
          <a:xfrm>
            <a:off x="800100" y="2028825"/>
            <a:ext cx="7566025" cy="4045524"/>
          </a:xfrm>
          <a:prstGeom prst="rect">
            <a:avLst/>
          </a:prstGeom>
        </p:spPr>
        <p:txBody>
          <a:bodyPr vert="horz"/>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smtClean="0"/>
              <a:t>Click to add text</a:t>
            </a:r>
            <a:endParaRPr lang="en-US" dirty="0"/>
          </a:p>
        </p:txBody>
      </p:sp>
      <p:sp>
        <p:nvSpPr>
          <p:cNvPr id="8"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10" name="TextBox 9"/>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3281647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turinys">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18003" y="1151635"/>
            <a:ext cx="8293561" cy="529900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V="1">
            <a:off x="3084399" y="398549"/>
            <a:ext cx="5627165" cy="753086"/>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3225515" y="529256"/>
            <a:ext cx="5410324" cy="525692"/>
          </a:xfrm>
          <a:prstGeom prst="rect">
            <a:avLst/>
          </a:prstGeom>
        </p:spPr>
        <p:txBody>
          <a:bodyPr vert="horz">
            <a:normAutofit/>
          </a:bodyPr>
          <a:lstStyle>
            <a:lvl1pPr>
              <a:defRPr sz="2800" b="1" i="0" cap="all">
                <a:solidFill>
                  <a:schemeClr val="accent6"/>
                </a:solidFill>
              </a:defRPr>
            </a:lvl1pPr>
          </a:lstStyle>
          <a:p>
            <a:r>
              <a:rPr lang="en-GB" dirty="0" smtClean="0"/>
              <a:t>Click to ADD TEXT</a:t>
            </a:r>
            <a:endParaRPr lang="en-US" dirty="0"/>
          </a:p>
        </p:txBody>
      </p:sp>
      <p:sp>
        <p:nvSpPr>
          <p:cNvPr id="14" name="Text Placeholder 15"/>
          <p:cNvSpPr>
            <a:spLocks noGrp="1"/>
          </p:cNvSpPr>
          <p:nvPr>
            <p:ph type="body" sz="quarter" idx="14" hasCustomPrompt="1"/>
          </p:nvPr>
        </p:nvSpPr>
        <p:spPr>
          <a:xfrm>
            <a:off x="800100" y="1471613"/>
            <a:ext cx="7566025" cy="450139"/>
          </a:xfrm>
          <a:prstGeom prst="rect">
            <a:avLst/>
          </a:prstGeom>
        </p:spPr>
        <p:txBody>
          <a:bodyPr vert="horz"/>
          <a:lstStyle>
            <a:lvl1pPr marL="0" indent="0">
              <a:buNone/>
              <a:defRPr sz="1800" b="1" i="0" cap="all"/>
            </a:lvl1pPr>
            <a:lvl5pPr marL="1828800" indent="0">
              <a:buNone/>
              <a:defRPr sz="1800" b="1" i="0" cap="all"/>
            </a:lvl5pPr>
          </a:lstStyle>
          <a:p>
            <a:pPr lvl="0"/>
            <a:r>
              <a:rPr lang="en-GB" dirty="0" smtClean="0"/>
              <a:t>CLICK TO ADD TITLE</a:t>
            </a:r>
            <a:endParaRPr lang="en-US" dirty="0"/>
          </a:p>
        </p:txBody>
      </p:sp>
      <p:sp>
        <p:nvSpPr>
          <p:cNvPr id="15" name="Text Placeholder 17"/>
          <p:cNvSpPr>
            <a:spLocks noGrp="1"/>
          </p:cNvSpPr>
          <p:nvPr>
            <p:ph type="body" sz="quarter" idx="15" hasCustomPrompt="1"/>
          </p:nvPr>
        </p:nvSpPr>
        <p:spPr>
          <a:xfrm>
            <a:off x="800100" y="2028825"/>
            <a:ext cx="7566025" cy="4045524"/>
          </a:xfrm>
          <a:prstGeom prst="rect">
            <a:avLst/>
          </a:prstGeom>
        </p:spPr>
        <p:txBody>
          <a:bodyPr vert="horz"/>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smtClean="0"/>
              <a:t>Click to add text</a:t>
            </a:r>
            <a:endParaRPr lang="en-US" dirty="0"/>
          </a:p>
        </p:txBody>
      </p:sp>
      <p:sp>
        <p:nvSpPr>
          <p:cNvPr id="8"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10" name="TextBox 9"/>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3281647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urinys">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18003" y="1151635"/>
            <a:ext cx="8293561" cy="529900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V="1">
            <a:off x="3084399" y="398549"/>
            <a:ext cx="5627165" cy="753086"/>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3225515" y="529256"/>
            <a:ext cx="5410324" cy="525692"/>
          </a:xfrm>
          <a:prstGeom prst="rect">
            <a:avLst/>
          </a:prstGeom>
        </p:spPr>
        <p:txBody>
          <a:bodyPr vert="horz">
            <a:normAutofit/>
          </a:bodyPr>
          <a:lstStyle>
            <a:lvl1pPr>
              <a:defRPr sz="2800" b="1" i="0" cap="all">
                <a:solidFill>
                  <a:schemeClr val="accent6"/>
                </a:solidFill>
              </a:defRPr>
            </a:lvl1pPr>
          </a:lstStyle>
          <a:p>
            <a:r>
              <a:rPr lang="en-GB" dirty="0" smtClean="0"/>
              <a:t>Click to ADD TEXT</a:t>
            </a:r>
            <a:endParaRPr lang="en-US" dirty="0"/>
          </a:p>
        </p:txBody>
      </p:sp>
      <p:sp>
        <p:nvSpPr>
          <p:cNvPr id="14" name="Text Placeholder 15"/>
          <p:cNvSpPr>
            <a:spLocks noGrp="1"/>
          </p:cNvSpPr>
          <p:nvPr>
            <p:ph type="body" sz="quarter" idx="14" hasCustomPrompt="1"/>
          </p:nvPr>
        </p:nvSpPr>
        <p:spPr>
          <a:xfrm>
            <a:off x="800100" y="1471613"/>
            <a:ext cx="7566025" cy="450139"/>
          </a:xfrm>
          <a:prstGeom prst="rect">
            <a:avLst/>
          </a:prstGeom>
        </p:spPr>
        <p:txBody>
          <a:bodyPr vert="horz"/>
          <a:lstStyle>
            <a:lvl1pPr marL="0" indent="0">
              <a:buNone/>
              <a:defRPr sz="1800" b="1" i="0" cap="all"/>
            </a:lvl1pPr>
            <a:lvl5pPr marL="1828800" indent="0">
              <a:buNone/>
              <a:defRPr sz="1800" b="1" i="0" cap="all"/>
            </a:lvl5pPr>
          </a:lstStyle>
          <a:p>
            <a:pPr lvl="0"/>
            <a:r>
              <a:rPr lang="en-GB" dirty="0" smtClean="0"/>
              <a:t>CLICK TO ADD TITLE</a:t>
            </a:r>
            <a:endParaRPr lang="en-US" dirty="0"/>
          </a:p>
        </p:txBody>
      </p:sp>
      <p:sp>
        <p:nvSpPr>
          <p:cNvPr id="15" name="Text Placeholder 17"/>
          <p:cNvSpPr>
            <a:spLocks noGrp="1"/>
          </p:cNvSpPr>
          <p:nvPr>
            <p:ph type="body" sz="quarter" idx="15" hasCustomPrompt="1"/>
          </p:nvPr>
        </p:nvSpPr>
        <p:spPr>
          <a:xfrm>
            <a:off x="800100" y="2028825"/>
            <a:ext cx="7566025" cy="4045524"/>
          </a:xfrm>
          <a:prstGeom prst="rect">
            <a:avLst/>
          </a:prstGeom>
        </p:spPr>
        <p:txBody>
          <a:bodyPr vert="horz"/>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smtClean="0"/>
              <a:t>Click to add text</a:t>
            </a:r>
            <a:endParaRPr lang="en-US" dirty="0"/>
          </a:p>
        </p:txBody>
      </p:sp>
      <p:sp>
        <p:nvSpPr>
          <p:cNvPr id="8"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10" name="TextBox 9"/>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3281647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turinys">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18003" y="1151635"/>
            <a:ext cx="8293561" cy="529900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V="1">
            <a:off x="3084399" y="398549"/>
            <a:ext cx="5627165" cy="753086"/>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3225515" y="529256"/>
            <a:ext cx="5410324" cy="525692"/>
          </a:xfrm>
          <a:prstGeom prst="rect">
            <a:avLst/>
          </a:prstGeom>
        </p:spPr>
        <p:txBody>
          <a:bodyPr vert="horz">
            <a:normAutofit/>
          </a:bodyPr>
          <a:lstStyle>
            <a:lvl1pPr>
              <a:defRPr sz="2800" b="1" i="0" cap="all">
                <a:solidFill>
                  <a:schemeClr val="accent6"/>
                </a:solidFill>
              </a:defRPr>
            </a:lvl1pPr>
          </a:lstStyle>
          <a:p>
            <a:r>
              <a:rPr lang="en-GB" dirty="0" smtClean="0"/>
              <a:t>Click to ADD TEXT</a:t>
            </a:r>
            <a:endParaRPr lang="en-US" dirty="0"/>
          </a:p>
        </p:txBody>
      </p:sp>
      <p:sp>
        <p:nvSpPr>
          <p:cNvPr id="14" name="Text Placeholder 15"/>
          <p:cNvSpPr>
            <a:spLocks noGrp="1"/>
          </p:cNvSpPr>
          <p:nvPr>
            <p:ph type="body" sz="quarter" idx="14" hasCustomPrompt="1"/>
          </p:nvPr>
        </p:nvSpPr>
        <p:spPr>
          <a:xfrm>
            <a:off x="800100" y="1471613"/>
            <a:ext cx="7566025" cy="450139"/>
          </a:xfrm>
          <a:prstGeom prst="rect">
            <a:avLst/>
          </a:prstGeom>
        </p:spPr>
        <p:txBody>
          <a:bodyPr vert="horz"/>
          <a:lstStyle>
            <a:lvl1pPr marL="0" indent="0">
              <a:buNone/>
              <a:defRPr sz="1800" b="1" i="0" cap="all"/>
            </a:lvl1pPr>
            <a:lvl5pPr marL="1828800" indent="0">
              <a:buNone/>
              <a:defRPr sz="1800" b="1" i="0" cap="all"/>
            </a:lvl5pPr>
          </a:lstStyle>
          <a:p>
            <a:pPr lvl="0"/>
            <a:r>
              <a:rPr lang="en-GB" dirty="0" smtClean="0"/>
              <a:t>CLICK TO ADD TITLE</a:t>
            </a:r>
            <a:endParaRPr lang="en-US" dirty="0"/>
          </a:p>
        </p:txBody>
      </p:sp>
      <p:sp>
        <p:nvSpPr>
          <p:cNvPr id="15" name="Text Placeholder 17"/>
          <p:cNvSpPr>
            <a:spLocks noGrp="1"/>
          </p:cNvSpPr>
          <p:nvPr>
            <p:ph type="body" sz="quarter" idx="15" hasCustomPrompt="1"/>
          </p:nvPr>
        </p:nvSpPr>
        <p:spPr>
          <a:xfrm>
            <a:off x="800100" y="2028825"/>
            <a:ext cx="7566025" cy="4045524"/>
          </a:xfrm>
          <a:prstGeom prst="rect">
            <a:avLst/>
          </a:prstGeom>
        </p:spPr>
        <p:txBody>
          <a:bodyPr vert="horz"/>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smtClean="0"/>
              <a:t>Click to add text</a:t>
            </a:r>
            <a:endParaRPr lang="en-US" dirty="0"/>
          </a:p>
        </p:txBody>
      </p:sp>
      <p:sp>
        <p:nvSpPr>
          <p:cNvPr id="8"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10" name="TextBox 9"/>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328164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pavadinimas">
    <p:bg>
      <p:bgPr>
        <a:solidFill>
          <a:schemeClr val="tx2">
            <a:lumMod val="75000"/>
          </a:schemeClr>
        </a:solidFill>
        <a:effectLst/>
      </p:bgPr>
    </p:bg>
    <p:spTree>
      <p:nvGrpSpPr>
        <p:cNvPr id="1" name=""/>
        <p:cNvGrpSpPr/>
        <p:nvPr/>
      </p:nvGrpSpPr>
      <p:grpSpPr>
        <a:xfrm>
          <a:off x="0" y="0"/>
          <a:ext cx="0" cy="0"/>
          <a:chOff x="0" y="0"/>
          <a:chExt cx="0" cy="0"/>
        </a:xfrm>
      </p:grpSpPr>
      <p:sp>
        <p:nvSpPr>
          <p:cNvPr id="8" name="Rectangle 7"/>
          <p:cNvSpPr/>
          <p:nvPr userDrawn="1"/>
        </p:nvSpPr>
        <p:spPr>
          <a:xfrm>
            <a:off x="400932" y="2526503"/>
            <a:ext cx="8362403" cy="3895561"/>
          </a:xfrm>
          <a:prstGeom prst="rect">
            <a:avLst/>
          </a:prstGeom>
          <a:noFill/>
          <a:ln w="114300" cmpd="sng">
            <a:solidFill>
              <a:schemeClr val="bg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5"/>
          <p:cNvSpPr>
            <a:spLocks noGrp="1"/>
          </p:cNvSpPr>
          <p:nvPr>
            <p:ph type="title" hasCustomPrompt="1"/>
          </p:nvPr>
        </p:nvSpPr>
        <p:spPr>
          <a:xfrm>
            <a:off x="609934" y="3232880"/>
            <a:ext cx="7943851" cy="1797698"/>
          </a:xfrm>
          <a:prstGeom prst="rect">
            <a:avLst/>
          </a:prstGeom>
        </p:spPr>
        <p:txBody>
          <a:bodyPr vert="horz">
            <a:normAutofit/>
          </a:bodyPr>
          <a:lstStyle>
            <a:lvl1pPr algn="ctr">
              <a:defRPr sz="4800" b="1" i="0" cap="all">
                <a:solidFill>
                  <a:srgbClr val="B9BC25"/>
                </a:solidFill>
                <a:latin typeface="+mj-lt"/>
              </a:defRPr>
            </a:lvl1pPr>
          </a:lstStyle>
          <a:p>
            <a:r>
              <a:rPr lang="en-GB" dirty="0" smtClean="0"/>
              <a:t>Click to edit </a:t>
            </a:r>
            <a:br>
              <a:rPr lang="en-GB" dirty="0" smtClean="0"/>
            </a:br>
            <a:r>
              <a:rPr lang="en-GB" dirty="0" smtClean="0"/>
              <a:t>Master title</a:t>
            </a:r>
            <a:endParaRPr lang="en-US" dirty="0"/>
          </a:p>
        </p:txBody>
      </p:sp>
      <p:sp>
        <p:nvSpPr>
          <p:cNvPr id="16" name="Text Placeholder 2"/>
          <p:cNvSpPr>
            <a:spLocks noGrp="1"/>
          </p:cNvSpPr>
          <p:nvPr>
            <p:ph type="body" sz="quarter" idx="10"/>
          </p:nvPr>
        </p:nvSpPr>
        <p:spPr>
          <a:xfrm>
            <a:off x="609934" y="4902159"/>
            <a:ext cx="7943851" cy="914400"/>
          </a:xfrm>
          <a:prstGeom prst="rect">
            <a:avLst/>
          </a:prstGeom>
        </p:spPr>
        <p:txBody>
          <a:bodyPr>
            <a:normAutofit/>
          </a:bodyPr>
          <a:lstStyle>
            <a:lvl1pPr marL="0" indent="0" algn="ctr">
              <a:buNone/>
              <a:defRPr sz="2400" b="1" i="0" cap="all">
                <a:solidFill>
                  <a:schemeClr val="bg1"/>
                </a:solidFill>
              </a:defRPr>
            </a:lvl1pPr>
          </a:lstStyle>
          <a:p>
            <a:pPr lvl="0"/>
            <a:r>
              <a:rPr lang="en-GB" dirty="0" smtClean="0"/>
              <a:t>Click to edit Master text styles</a:t>
            </a:r>
            <a:endParaRPr lang="en-US" dirty="0"/>
          </a:p>
        </p:txBody>
      </p:sp>
      <p:sp>
        <p:nvSpPr>
          <p:cNvPr id="6" name="Freeform 3"/>
          <p:cNvSpPr>
            <a:spLocks noChangeArrowheads="1"/>
          </p:cNvSpPr>
          <p:nvPr userDrawn="1"/>
        </p:nvSpPr>
        <p:spPr bwMode="auto">
          <a:xfrm>
            <a:off x="343640" y="327495"/>
            <a:ext cx="4064538" cy="2252744"/>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chemeClr val="bg1"/>
          </a:solidFill>
          <a:ln>
            <a:noFill/>
          </a:ln>
          <a:effectLst/>
        </p:spPr>
        <p:txBody>
          <a:bodyPr wrap="none" anchor="ctr"/>
          <a:lstStyle/>
          <a:p>
            <a:endParaRPr lang="en-US"/>
          </a:p>
        </p:txBody>
      </p:sp>
      <p:sp>
        <p:nvSpPr>
          <p:cNvPr id="7" name="TextBox 6"/>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2211775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6_turinys">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18003" y="1151635"/>
            <a:ext cx="8293561" cy="529900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V="1">
            <a:off x="3084399" y="398549"/>
            <a:ext cx="5627165" cy="753086"/>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3225515" y="529256"/>
            <a:ext cx="5410324" cy="525692"/>
          </a:xfrm>
          <a:prstGeom prst="rect">
            <a:avLst/>
          </a:prstGeom>
        </p:spPr>
        <p:txBody>
          <a:bodyPr vert="horz">
            <a:normAutofit/>
          </a:bodyPr>
          <a:lstStyle>
            <a:lvl1pPr>
              <a:defRPr sz="2800" b="1" i="0" cap="all">
                <a:solidFill>
                  <a:schemeClr val="accent6"/>
                </a:solidFill>
              </a:defRPr>
            </a:lvl1pPr>
          </a:lstStyle>
          <a:p>
            <a:r>
              <a:rPr lang="en-GB" dirty="0" smtClean="0"/>
              <a:t>Click to ADD TEXT</a:t>
            </a:r>
            <a:endParaRPr lang="en-US" dirty="0"/>
          </a:p>
        </p:txBody>
      </p:sp>
      <p:sp>
        <p:nvSpPr>
          <p:cNvPr id="14" name="Text Placeholder 15"/>
          <p:cNvSpPr>
            <a:spLocks noGrp="1"/>
          </p:cNvSpPr>
          <p:nvPr>
            <p:ph type="body" sz="quarter" idx="14" hasCustomPrompt="1"/>
          </p:nvPr>
        </p:nvSpPr>
        <p:spPr>
          <a:xfrm>
            <a:off x="800100" y="1471613"/>
            <a:ext cx="7566025" cy="450139"/>
          </a:xfrm>
          <a:prstGeom prst="rect">
            <a:avLst/>
          </a:prstGeom>
        </p:spPr>
        <p:txBody>
          <a:bodyPr vert="horz"/>
          <a:lstStyle>
            <a:lvl1pPr marL="0" indent="0">
              <a:buNone/>
              <a:defRPr sz="1800" b="1" i="0" cap="all"/>
            </a:lvl1pPr>
            <a:lvl5pPr marL="1828800" indent="0">
              <a:buNone/>
              <a:defRPr sz="1800" b="1" i="0" cap="all"/>
            </a:lvl5pPr>
          </a:lstStyle>
          <a:p>
            <a:pPr lvl="0"/>
            <a:r>
              <a:rPr lang="en-GB" dirty="0" smtClean="0"/>
              <a:t>CLICK TO ADD TITLE</a:t>
            </a:r>
            <a:endParaRPr lang="en-US" dirty="0"/>
          </a:p>
        </p:txBody>
      </p:sp>
      <p:sp>
        <p:nvSpPr>
          <p:cNvPr id="15" name="Text Placeholder 17"/>
          <p:cNvSpPr>
            <a:spLocks noGrp="1"/>
          </p:cNvSpPr>
          <p:nvPr>
            <p:ph type="body" sz="quarter" idx="15" hasCustomPrompt="1"/>
          </p:nvPr>
        </p:nvSpPr>
        <p:spPr>
          <a:xfrm>
            <a:off x="800100" y="2028825"/>
            <a:ext cx="7566025" cy="4045524"/>
          </a:xfrm>
          <a:prstGeom prst="rect">
            <a:avLst/>
          </a:prstGeom>
        </p:spPr>
        <p:txBody>
          <a:bodyPr vert="horz"/>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smtClean="0"/>
              <a:t>Click to add text</a:t>
            </a:r>
            <a:endParaRPr lang="en-US" dirty="0"/>
          </a:p>
        </p:txBody>
      </p:sp>
      <p:sp>
        <p:nvSpPr>
          <p:cNvPr id="8"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10" name="TextBox 9"/>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3281647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urinys_char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18003" y="1151635"/>
            <a:ext cx="8293561" cy="529900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V="1">
            <a:off x="3084399" y="398549"/>
            <a:ext cx="5627165" cy="753086"/>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3225515" y="529256"/>
            <a:ext cx="5410324" cy="525692"/>
          </a:xfrm>
          <a:prstGeom prst="rect">
            <a:avLst/>
          </a:prstGeom>
        </p:spPr>
        <p:txBody>
          <a:bodyPr vert="horz">
            <a:normAutofit/>
          </a:bodyPr>
          <a:lstStyle>
            <a:lvl1pPr>
              <a:defRPr sz="2800" b="1" i="0" cap="all">
                <a:solidFill>
                  <a:schemeClr val="accent4"/>
                </a:solidFill>
              </a:defRPr>
            </a:lvl1pPr>
          </a:lstStyle>
          <a:p>
            <a:r>
              <a:rPr lang="en-GB" dirty="0" smtClean="0"/>
              <a:t>Click to ADD TEXT</a:t>
            </a:r>
            <a:endParaRPr lang="en-US" dirty="0"/>
          </a:p>
        </p:txBody>
      </p:sp>
      <p:sp>
        <p:nvSpPr>
          <p:cNvPr id="6" name="Chart Placeholder 5"/>
          <p:cNvSpPr>
            <a:spLocks noGrp="1"/>
          </p:cNvSpPr>
          <p:nvPr>
            <p:ph type="chart" sz="quarter" idx="10"/>
          </p:nvPr>
        </p:nvSpPr>
        <p:spPr>
          <a:xfrm>
            <a:off x="4953000" y="1531938"/>
            <a:ext cx="3413125" cy="4549775"/>
          </a:xfrm>
          <a:prstGeom prst="rect">
            <a:avLst/>
          </a:prstGeom>
        </p:spPr>
        <p:txBody>
          <a:bodyPr vert="horz"/>
          <a:lstStyle>
            <a:lvl1pPr>
              <a:defRPr sz="1000"/>
            </a:lvl1pPr>
          </a:lstStyle>
          <a:p>
            <a:endParaRPr lang="en-US" dirty="0"/>
          </a:p>
        </p:txBody>
      </p:sp>
      <p:sp>
        <p:nvSpPr>
          <p:cNvPr id="10" name="Text Placeholder 15"/>
          <p:cNvSpPr>
            <a:spLocks noGrp="1"/>
          </p:cNvSpPr>
          <p:nvPr>
            <p:ph type="body" sz="quarter" idx="14" hasCustomPrompt="1"/>
          </p:nvPr>
        </p:nvSpPr>
        <p:spPr>
          <a:xfrm>
            <a:off x="800100" y="1471613"/>
            <a:ext cx="3789539" cy="450139"/>
          </a:xfrm>
          <a:prstGeom prst="rect">
            <a:avLst/>
          </a:prstGeom>
        </p:spPr>
        <p:txBody>
          <a:bodyPr vert="horz"/>
          <a:lstStyle>
            <a:lvl1pPr marL="0" indent="0">
              <a:buNone/>
              <a:defRPr sz="1800" b="1" i="0" cap="all"/>
            </a:lvl1pPr>
            <a:lvl5pPr marL="1828800" indent="0">
              <a:buNone/>
              <a:defRPr sz="1800" b="1" i="0" cap="all"/>
            </a:lvl5pPr>
          </a:lstStyle>
          <a:p>
            <a:pPr lvl="0"/>
            <a:r>
              <a:rPr lang="en-GB" dirty="0" smtClean="0"/>
              <a:t>CLICK TO ADD TITLE</a:t>
            </a:r>
            <a:endParaRPr lang="en-US" dirty="0"/>
          </a:p>
        </p:txBody>
      </p:sp>
      <p:sp>
        <p:nvSpPr>
          <p:cNvPr id="11" name="Text Placeholder 17"/>
          <p:cNvSpPr>
            <a:spLocks noGrp="1"/>
          </p:cNvSpPr>
          <p:nvPr>
            <p:ph type="body" sz="quarter" idx="15" hasCustomPrompt="1"/>
          </p:nvPr>
        </p:nvSpPr>
        <p:spPr>
          <a:xfrm>
            <a:off x="800100" y="2028825"/>
            <a:ext cx="3789539" cy="4052888"/>
          </a:xfrm>
          <a:prstGeom prst="rect">
            <a:avLst/>
          </a:prstGeom>
        </p:spPr>
        <p:txBody>
          <a:bodyPr vert="horz"/>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smtClean="0"/>
              <a:t>Click to add text</a:t>
            </a:r>
            <a:endParaRPr lang="en-US" dirty="0"/>
          </a:p>
        </p:txBody>
      </p:sp>
      <p:sp>
        <p:nvSpPr>
          <p:cNvPr id="12"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13" name="TextBox 12"/>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292831445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turinys_2foto">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18003" y="1151635"/>
            <a:ext cx="8293561" cy="529900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V="1">
            <a:off x="3084399" y="398549"/>
            <a:ext cx="5627165" cy="753086"/>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hasCustomPrompt="1"/>
          </p:nvPr>
        </p:nvSpPr>
        <p:spPr>
          <a:xfrm>
            <a:off x="800100" y="3433025"/>
            <a:ext cx="3594665" cy="2647950"/>
          </a:xfrm>
          <a:prstGeom prst="rect">
            <a:avLst/>
          </a:prstGeom>
          <a:ln w="34925">
            <a:noFill/>
          </a:ln>
        </p:spPr>
        <p:txBody>
          <a:bodyPr vert="horz"/>
          <a:lstStyle>
            <a:lvl1pPr>
              <a:defRPr sz="1000"/>
            </a:lvl1pPr>
          </a:lstStyle>
          <a:p>
            <a:r>
              <a:rPr lang="en-US" dirty="0" err="1" smtClean="0"/>
              <a:t>Foto</a:t>
            </a:r>
            <a:r>
              <a:rPr lang="en-US" dirty="0" smtClean="0"/>
              <a:t> 1</a:t>
            </a:r>
            <a:endParaRPr lang="en-US" dirty="0"/>
          </a:p>
        </p:txBody>
      </p:sp>
      <p:sp>
        <p:nvSpPr>
          <p:cNvPr id="10" name="Picture Placeholder 5"/>
          <p:cNvSpPr>
            <a:spLocks noGrp="1"/>
          </p:cNvSpPr>
          <p:nvPr>
            <p:ph type="pic" sz="quarter" idx="11" hasCustomPrompt="1"/>
          </p:nvPr>
        </p:nvSpPr>
        <p:spPr>
          <a:xfrm>
            <a:off x="4771076" y="3433025"/>
            <a:ext cx="3595050" cy="2647950"/>
          </a:xfrm>
          <a:prstGeom prst="rect">
            <a:avLst/>
          </a:prstGeom>
          <a:ln w="34925">
            <a:noFill/>
          </a:ln>
        </p:spPr>
        <p:txBody>
          <a:bodyPr vert="horz"/>
          <a:lstStyle>
            <a:lvl1pPr>
              <a:defRPr sz="1000"/>
            </a:lvl1pPr>
          </a:lstStyle>
          <a:p>
            <a:r>
              <a:rPr lang="en-US" dirty="0" err="1" smtClean="0"/>
              <a:t>Foto</a:t>
            </a:r>
            <a:r>
              <a:rPr lang="en-US" dirty="0" smtClean="0"/>
              <a:t> 2</a:t>
            </a:r>
            <a:endParaRPr lang="en-US" dirty="0"/>
          </a:p>
        </p:txBody>
      </p:sp>
      <p:sp>
        <p:nvSpPr>
          <p:cNvPr id="16" name="Text Placeholder 15"/>
          <p:cNvSpPr>
            <a:spLocks noGrp="1"/>
          </p:cNvSpPr>
          <p:nvPr>
            <p:ph type="body" sz="quarter" idx="14" hasCustomPrompt="1"/>
          </p:nvPr>
        </p:nvSpPr>
        <p:spPr>
          <a:xfrm>
            <a:off x="800100" y="1471613"/>
            <a:ext cx="7566025" cy="450139"/>
          </a:xfrm>
          <a:prstGeom prst="rect">
            <a:avLst/>
          </a:prstGeom>
        </p:spPr>
        <p:txBody>
          <a:bodyPr vert="horz"/>
          <a:lstStyle>
            <a:lvl1pPr marL="0" indent="0">
              <a:buNone/>
              <a:defRPr sz="1800" b="1" i="0" cap="all"/>
            </a:lvl1pPr>
            <a:lvl5pPr marL="1828800" indent="0">
              <a:buNone/>
              <a:defRPr sz="1800" b="1" i="0" cap="all"/>
            </a:lvl5pPr>
          </a:lstStyle>
          <a:p>
            <a:pPr lvl="0"/>
            <a:r>
              <a:rPr lang="en-GB" dirty="0" smtClean="0"/>
              <a:t>CLICK TO ADD TITLE</a:t>
            </a:r>
            <a:endParaRPr lang="en-US" dirty="0"/>
          </a:p>
        </p:txBody>
      </p:sp>
      <p:sp>
        <p:nvSpPr>
          <p:cNvPr id="18" name="Text Placeholder 17"/>
          <p:cNvSpPr>
            <a:spLocks noGrp="1"/>
          </p:cNvSpPr>
          <p:nvPr>
            <p:ph type="body" sz="quarter" idx="15" hasCustomPrompt="1"/>
          </p:nvPr>
        </p:nvSpPr>
        <p:spPr>
          <a:xfrm>
            <a:off x="800100" y="2028825"/>
            <a:ext cx="7566025" cy="1257300"/>
          </a:xfrm>
          <a:prstGeom prst="rect">
            <a:avLst/>
          </a:prstGeom>
        </p:spPr>
        <p:txBody>
          <a:bodyPr vert="horz"/>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smtClean="0"/>
              <a:t>Click to add text</a:t>
            </a:r>
            <a:endParaRPr lang="en-US" dirty="0"/>
          </a:p>
        </p:txBody>
      </p:sp>
      <p:sp>
        <p:nvSpPr>
          <p:cNvPr id="11"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2" name="TextBox 1"/>
          <p:cNvSpPr txBox="1"/>
          <p:nvPr userDrawn="1"/>
        </p:nvSpPr>
        <p:spPr>
          <a:xfrm>
            <a:off x="8072846" y="640080"/>
            <a:ext cx="496388" cy="338554"/>
          </a:xfrm>
          <a:prstGeom prst="rect">
            <a:avLst/>
          </a:prstGeom>
          <a:noFill/>
        </p:spPr>
        <p:txBody>
          <a:bodyPr wrap="square" rtlCol="0">
            <a:spAutoFit/>
          </a:bodyPr>
          <a:lstStyle/>
          <a:p>
            <a:fld id="{ADA46970-470D-4DF4-9BD4-6744E66B7FF1}" type="slidenum">
              <a:rPr lang="lt-LT" sz="1600" b="1" smtClean="0"/>
              <a:t>‹#›</a:t>
            </a:fld>
            <a:endParaRPr lang="lt-LT" sz="1600" b="1" dirty="0" smtClean="0"/>
          </a:p>
        </p:txBody>
      </p:sp>
      <p:sp>
        <p:nvSpPr>
          <p:cNvPr id="13" name="TextBox 12"/>
          <p:cNvSpPr txBox="1"/>
          <p:nvPr userDrawn="1"/>
        </p:nvSpPr>
        <p:spPr>
          <a:xfrm>
            <a:off x="3084399" y="575284"/>
            <a:ext cx="5027000" cy="584775"/>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1" dirty="0" smtClean="0"/>
              <a:t>Tomas </a:t>
            </a:r>
            <a:r>
              <a:rPr lang="lt-LT" sz="1600" b="1" dirty="0" smtClean="0"/>
              <a:t>S</a:t>
            </a:r>
            <a:r>
              <a:rPr lang="en-GB" sz="1600" b="1" dirty="0" err="1" smtClean="0"/>
              <a:t>kersys</a:t>
            </a:r>
            <a:r>
              <a:rPr lang="en-GB" sz="1600" b="1" dirty="0" smtClean="0"/>
              <a:t>, </a:t>
            </a:r>
            <a:r>
              <a:rPr lang="en-GB" sz="1600" b="1" dirty="0" err="1" smtClean="0"/>
              <a:t>Paulius</a:t>
            </a:r>
            <a:r>
              <a:rPr lang="en-GB" sz="1600" b="1" dirty="0" smtClean="0"/>
              <a:t> Dan</a:t>
            </a:r>
            <a:r>
              <a:rPr lang="lt-LT" sz="1600" b="1" dirty="0" err="1" smtClean="0"/>
              <a:t>ėnas</a:t>
            </a:r>
            <a:r>
              <a:rPr lang="lt-LT" sz="1600" b="1" dirty="0" smtClean="0"/>
              <a:t>, Rimantas </a:t>
            </a:r>
            <a:r>
              <a:rPr lang="lt-LT" sz="1600" b="1" dirty="0" err="1" smtClean="0"/>
              <a:t>Butleris</a:t>
            </a:r>
            <a:endParaRPr lang="lt-LT" sz="1600" b="1" dirty="0" smtClean="0"/>
          </a:p>
        </p:txBody>
      </p:sp>
    </p:spTree>
    <p:extLst>
      <p:ext uri="{BB962C8B-B14F-4D97-AF65-F5344CB8AC3E}">
        <p14:creationId xmlns:p14="http://schemas.microsoft.com/office/powerpoint/2010/main" val="2928314456"/>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_turinys_6foto">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18003" y="1151635"/>
            <a:ext cx="8323375" cy="529900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V="1">
            <a:off x="3064554" y="398549"/>
            <a:ext cx="5676824" cy="753086"/>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3225515" y="529256"/>
            <a:ext cx="5410324" cy="525692"/>
          </a:xfrm>
          <a:prstGeom prst="rect">
            <a:avLst/>
          </a:prstGeom>
        </p:spPr>
        <p:txBody>
          <a:bodyPr vert="horz">
            <a:normAutofit/>
          </a:bodyPr>
          <a:lstStyle>
            <a:lvl1pPr>
              <a:defRPr sz="2800" b="1" i="0" cap="all">
                <a:solidFill>
                  <a:schemeClr val="tx2">
                    <a:lumMod val="60000"/>
                    <a:lumOff val="40000"/>
                  </a:schemeClr>
                </a:solidFill>
              </a:defRPr>
            </a:lvl1pPr>
          </a:lstStyle>
          <a:p>
            <a:r>
              <a:rPr lang="en-GB" dirty="0" smtClean="0"/>
              <a:t>Click to ADD TEXT</a:t>
            </a:r>
            <a:endParaRPr lang="en-US" dirty="0"/>
          </a:p>
        </p:txBody>
      </p:sp>
      <p:sp>
        <p:nvSpPr>
          <p:cNvPr id="6" name="Picture Placeholder 5"/>
          <p:cNvSpPr>
            <a:spLocks noGrp="1"/>
          </p:cNvSpPr>
          <p:nvPr>
            <p:ph type="pic" sz="quarter" idx="10" hasCustomPrompt="1"/>
          </p:nvPr>
        </p:nvSpPr>
        <p:spPr>
          <a:xfrm>
            <a:off x="7026674" y="1338174"/>
            <a:ext cx="1509500" cy="1506537"/>
          </a:xfrm>
          <a:prstGeom prst="rect">
            <a:avLst/>
          </a:prstGeom>
          <a:ln w="34925">
            <a:noFill/>
          </a:ln>
        </p:spPr>
        <p:txBody>
          <a:bodyPr vert="horz"/>
          <a:lstStyle>
            <a:lvl1pPr>
              <a:defRPr sz="1000" baseline="0"/>
            </a:lvl1pPr>
          </a:lstStyle>
          <a:p>
            <a:r>
              <a:rPr lang="en-US" dirty="0" err="1" smtClean="0"/>
              <a:t>Foto</a:t>
            </a:r>
            <a:r>
              <a:rPr lang="en-US" dirty="0" smtClean="0"/>
              <a:t> 2</a:t>
            </a:r>
            <a:endParaRPr lang="en-US" dirty="0"/>
          </a:p>
        </p:txBody>
      </p:sp>
      <p:sp>
        <p:nvSpPr>
          <p:cNvPr id="16" name="Text Placeholder 15"/>
          <p:cNvSpPr>
            <a:spLocks noGrp="1"/>
          </p:cNvSpPr>
          <p:nvPr>
            <p:ph type="body" sz="quarter" idx="14" hasCustomPrompt="1"/>
          </p:nvPr>
        </p:nvSpPr>
        <p:spPr>
          <a:xfrm>
            <a:off x="800101" y="1471613"/>
            <a:ext cx="4183398" cy="415515"/>
          </a:xfrm>
          <a:prstGeom prst="rect">
            <a:avLst/>
          </a:prstGeom>
        </p:spPr>
        <p:txBody>
          <a:bodyPr vert="horz"/>
          <a:lstStyle>
            <a:lvl1pPr marL="0" indent="0">
              <a:buNone/>
              <a:defRPr sz="1800" b="1" i="0" cap="all"/>
            </a:lvl1pPr>
            <a:lvl5pPr marL="1828800" indent="0">
              <a:buNone/>
              <a:defRPr sz="1800" b="1" i="0" cap="all"/>
            </a:lvl5pPr>
          </a:lstStyle>
          <a:p>
            <a:pPr lvl="0"/>
            <a:r>
              <a:rPr lang="en-GB" dirty="0" smtClean="0"/>
              <a:t>CLICK TO ADD TITLE</a:t>
            </a:r>
            <a:endParaRPr lang="en-US" dirty="0"/>
          </a:p>
        </p:txBody>
      </p:sp>
      <p:sp>
        <p:nvSpPr>
          <p:cNvPr id="18" name="Text Placeholder 17"/>
          <p:cNvSpPr>
            <a:spLocks noGrp="1"/>
          </p:cNvSpPr>
          <p:nvPr>
            <p:ph type="body" sz="quarter" idx="15" hasCustomPrompt="1"/>
          </p:nvPr>
        </p:nvSpPr>
        <p:spPr>
          <a:xfrm>
            <a:off x="800101" y="2077629"/>
            <a:ext cx="4183398" cy="4157662"/>
          </a:xfrm>
          <a:prstGeom prst="rect">
            <a:avLst/>
          </a:prstGeom>
        </p:spPr>
        <p:txBody>
          <a:bodyPr vert="horz"/>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smtClean="0"/>
              <a:t>Click to add text</a:t>
            </a:r>
            <a:endParaRPr lang="en-US" dirty="0"/>
          </a:p>
        </p:txBody>
      </p:sp>
      <p:sp>
        <p:nvSpPr>
          <p:cNvPr id="2174" name="Picture Placeholder 5"/>
          <p:cNvSpPr>
            <a:spLocks noGrp="1"/>
          </p:cNvSpPr>
          <p:nvPr>
            <p:ph type="pic" sz="quarter" idx="16" hasCustomPrompt="1"/>
          </p:nvPr>
        </p:nvSpPr>
        <p:spPr>
          <a:xfrm>
            <a:off x="5313698" y="1331824"/>
            <a:ext cx="1509500" cy="1506537"/>
          </a:xfrm>
          <a:prstGeom prst="rect">
            <a:avLst/>
          </a:prstGeom>
          <a:ln w="34925">
            <a:noFill/>
          </a:ln>
        </p:spPr>
        <p:txBody>
          <a:bodyPr vert="horz"/>
          <a:lstStyle>
            <a:lvl1pPr>
              <a:defRPr sz="1000"/>
            </a:lvl1pPr>
          </a:lstStyle>
          <a:p>
            <a:r>
              <a:rPr lang="en-US" dirty="0" err="1" smtClean="0"/>
              <a:t>Foto</a:t>
            </a:r>
            <a:r>
              <a:rPr lang="en-US" dirty="0" smtClean="0"/>
              <a:t> 1</a:t>
            </a:r>
            <a:endParaRPr lang="en-US" dirty="0"/>
          </a:p>
        </p:txBody>
      </p:sp>
      <p:sp>
        <p:nvSpPr>
          <p:cNvPr id="2175" name="Picture Placeholder 5"/>
          <p:cNvSpPr>
            <a:spLocks noGrp="1"/>
          </p:cNvSpPr>
          <p:nvPr>
            <p:ph type="pic" sz="quarter" idx="17" hasCustomPrompt="1"/>
          </p:nvPr>
        </p:nvSpPr>
        <p:spPr>
          <a:xfrm>
            <a:off x="7037135" y="3034616"/>
            <a:ext cx="1509500" cy="1506537"/>
          </a:xfrm>
          <a:prstGeom prst="rect">
            <a:avLst/>
          </a:prstGeom>
          <a:ln w="34925">
            <a:noFill/>
          </a:ln>
        </p:spPr>
        <p:txBody>
          <a:bodyPr vert="horz"/>
          <a:lstStyle>
            <a:lvl1pPr>
              <a:defRPr sz="1000"/>
            </a:lvl1pPr>
          </a:lstStyle>
          <a:p>
            <a:r>
              <a:rPr lang="en-US" dirty="0" err="1" smtClean="0"/>
              <a:t>Foto</a:t>
            </a:r>
            <a:r>
              <a:rPr lang="en-US" dirty="0" smtClean="0"/>
              <a:t> 4</a:t>
            </a:r>
            <a:endParaRPr lang="en-US" dirty="0"/>
          </a:p>
        </p:txBody>
      </p:sp>
      <p:sp>
        <p:nvSpPr>
          <p:cNvPr id="2176" name="Picture Placeholder 5"/>
          <p:cNvSpPr>
            <a:spLocks noGrp="1"/>
          </p:cNvSpPr>
          <p:nvPr>
            <p:ph type="pic" sz="quarter" idx="18" hasCustomPrompt="1"/>
          </p:nvPr>
        </p:nvSpPr>
        <p:spPr>
          <a:xfrm>
            <a:off x="5324159" y="3028266"/>
            <a:ext cx="1509500" cy="1506537"/>
          </a:xfrm>
          <a:prstGeom prst="rect">
            <a:avLst/>
          </a:prstGeom>
          <a:ln w="34925">
            <a:noFill/>
          </a:ln>
        </p:spPr>
        <p:txBody>
          <a:bodyPr vert="horz"/>
          <a:lstStyle>
            <a:lvl1pPr>
              <a:defRPr sz="1000"/>
            </a:lvl1pPr>
          </a:lstStyle>
          <a:p>
            <a:r>
              <a:rPr lang="en-US" dirty="0" err="1" smtClean="0"/>
              <a:t>Foto</a:t>
            </a:r>
            <a:r>
              <a:rPr lang="en-US" dirty="0" smtClean="0"/>
              <a:t> 3</a:t>
            </a:r>
            <a:endParaRPr lang="en-US" dirty="0"/>
          </a:p>
        </p:txBody>
      </p:sp>
      <p:sp>
        <p:nvSpPr>
          <p:cNvPr id="2177" name="Picture Placeholder 5"/>
          <p:cNvSpPr>
            <a:spLocks noGrp="1"/>
          </p:cNvSpPr>
          <p:nvPr>
            <p:ph type="pic" sz="quarter" idx="19" hasCustomPrompt="1"/>
          </p:nvPr>
        </p:nvSpPr>
        <p:spPr>
          <a:xfrm>
            <a:off x="7030061" y="4740186"/>
            <a:ext cx="1509500" cy="1506537"/>
          </a:xfrm>
          <a:prstGeom prst="rect">
            <a:avLst/>
          </a:prstGeom>
          <a:ln w="34925">
            <a:noFill/>
          </a:ln>
        </p:spPr>
        <p:txBody>
          <a:bodyPr vert="horz"/>
          <a:lstStyle>
            <a:lvl1pPr>
              <a:defRPr sz="1000"/>
            </a:lvl1pPr>
          </a:lstStyle>
          <a:p>
            <a:r>
              <a:rPr lang="en-US" dirty="0" err="1" smtClean="0"/>
              <a:t>Foto</a:t>
            </a:r>
            <a:r>
              <a:rPr lang="en-US" dirty="0" smtClean="0"/>
              <a:t> 6</a:t>
            </a:r>
            <a:endParaRPr lang="en-US" dirty="0"/>
          </a:p>
        </p:txBody>
      </p:sp>
      <p:sp>
        <p:nvSpPr>
          <p:cNvPr id="2178" name="Picture Placeholder 5"/>
          <p:cNvSpPr>
            <a:spLocks noGrp="1"/>
          </p:cNvSpPr>
          <p:nvPr>
            <p:ph type="pic" sz="quarter" idx="20" hasCustomPrompt="1"/>
          </p:nvPr>
        </p:nvSpPr>
        <p:spPr>
          <a:xfrm>
            <a:off x="5317085" y="4733836"/>
            <a:ext cx="1509500" cy="1506537"/>
          </a:xfrm>
          <a:prstGeom prst="rect">
            <a:avLst/>
          </a:prstGeom>
          <a:ln w="34925">
            <a:noFill/>
          </a:ln>
        </p:spPr>
        <p:txBody>
          <a:bodyPr vert="horz"/>
          <a:lstStyle>
            <a:lvl1pPr>
              <a:defRPr sz="1000"/>
            </a:lvl1pPr>
          </a:lstStyle>
          <a:p>
            <a:r>
              <a:rPr lang="en-US" dirty="0" err="1" smtClean="0"/>
              <a:t>Foto</a:t>
            </a:r>
            <a:r>
              <a:rPr lang="en-US" dirty="0" smtClean="0"/>
              <a:t> 5</a:t>
            </a:r>
            <a:endParaRPr lang="en-US" dirty="0"/>
          </a:p>
        </p:txBody>
      </p:sp>
      <p:sp>
        <p:nvSpPr>
          <p:cNvPr id="14"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15" name="TextBox 14"/>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999132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5_turinys_bule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18003" y="1151635"/>
            <a:ext cx="8342158" cy="529900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V="1">
            <a:off x="3084399" y="398549"/>
            <a:ext cx="5676824" cy="753086"/>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3225515" y="529256"/>
            <a:ext cx="5410324" cy="525692"/>
          </a:xfrm>
          <a:prstGeom prst="rect">
            <a:avLst/>
          </a:prstGeom>
        </p:spPr>
        <p:txBody>
          <a:bodyPr vert="horz">
            <a:normAutofit/>
          </a:bodyPr>
          <a:lstStyle>
            <a:lvl1pPr>
              <a:defRPr sz="2800" b="1" i="0" cap="all">
                <a:solidFill>
                  <a:schemeClr val="accent1">
                    <a:lumMod val="60000"/>
                    <a:lumOff val="40000"/>
                  </a:schemeClr>
                </a:solidFill>
              </a:defRPr>
            </a:lvl1pPr>
          </a:lstStyle>
          <a:p>
            <a:r>
              <a:rPr lang="en-GB" dirty="0" smtClean="0"/>
              <a:t>Click to ADD TEXT</a:t>
            </a:r>
            <a:endParaRPr lang="en-US" dirty="0"/>
          </a:p>
        </p:txBody>
      </p:sp>
      <p:sp>
        <p:nvSpPr>
          <p:cNvPr id="6" name="Text Placeholder 5"/>
          <p:cNvSpPr>
            <a:spLocks noGrp="1"/>
          </p:cNvSpPr>
          <p:nvPr>
            <p:ph type="body" sz="quarter" idx="10" hasCustomPrompt="1"/>
          </p:nvPr>
        </p:nvSpPr>
        <p:spPr>
          <a:xfrm>
            <a:off x="800100" y="1525307"/>
            <a:ext cx="7553325" cy="4562756"/>
          </a:xfrm>
          <a:prstGeom prst="rect">
            <a:avLst/>
          </a:prstGeom>
        </p:spPr>
        <p:txBody>
          <a:bodyPr vert="horz"/>
          <a:lstStyle/>
          <a:p>
            <a:pPr lvl="0"/>
            <a:r>
              <a:rPr lang="en-GB" dirty="0" smtClean="0"/>
              <a:t>Click to add text </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8" name="TextBox 7"/>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29283144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urinys_baltas">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18003" y="1151635"/>
            <a:ext cx="8342158" cy="529900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V="1">
            <a:off x="3084399" y="398549"/>
            <a:ext cx="5676824" cy="753086"/>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3225515" y="529256"/>
            <a:ext cx="5410324" cy="525692"/>
          </a:xfrm>
          <a:prstGeom prst="rect">
            <a:avLst/>
          </a:prstGeom>
        </p:spPr>
        <p:txBody>
          <a:bodyPr vert="horz">
            <a:normAutofit/>
          </a:bodyPr>
          <a:lstStyle>
            <a:lvl1pPr>
              <a:defRPr sz="2800" b="1" i="0" cap="all">
                <a:solidFill>
                  <a:schemeClr val="accent6"/>
                </a:solidFill>
              </a:defRPr>
            </a:lvl1pPr>
          </a:lstStyle>
          <a:p>
            <a:r>
              <a:rPr lang="en-GB" dirty="0" smtClean="0"/>
              <a:t>Click to ADD TEXT</a:t>
            </a:r>
            <a:endParaRPr lang="en-US" dirty="0"/>
          </a:p>
        </p:txBody>
      </p:sp>
      <p:sp>
        <p:nvSpPr>
          <p:cNvPr id="14" name="Text Placeholder 15"/>
          <p:cNvSpPr>
            <a:spLocks noGrp="1"/>
          </p:cNvSpPr>
          <p:nvPr>
            <p:ph type="body" sz="quarter" idx="14" hasCustomPrompt="1"/>
          </p:nvPr>
        </p:nvSpPr>
        <p:spPr>
          <a:xfrm>
            <a:off x="800100" y="1471613"/>
            <a:ext cx="7566025" cy="450139"/>
          </a:xfrm>
          <a:prstGeom prst="rect">
            <a:avLst/>
          </a:prstGeom>
        </p:spPr>
        <p:txBody>
          <a:bodyPr vert="horz"/>
          <a:lstStyle>
            <a:lvl1pPr marL="0" indent="0">
              <a:buNone/>
              <a:defRPr sz="1800" b="1" i="0" cap="all"/>
            </a:lvl1pPr>
            <a:lvl5pPr marL="1828800" indent="0">
              <a:buNone/>
              <a:defRPr sz="1800" b="1" i="0" cap="all"/>
            </a:lvl5pPr>
          </a:lstStyle>
          <a:p>
            <a:pPr lvl="0"/>
            <a:r>
              <a:rPr lang="en-GB" dirty="0" smtClean="0"/>
              <a:t>CLICK TO ADD TITLE</a:t>
            </a:r>
            <a:endParaRPr lang="en-US" dirty="0"/>
          </a:p>
        </p:txBody>
      </p:sp>
      <p:sp>
        <p:nvSpPr>
          <p:cNvPr id="15" name="Text Placeholder 17"/>
          <p:cNvSpPr>
            <a:spLocks noGrp="1"/>
          </p:cNvSpPr>
          <p:nvPr>
            <p:ph type="body" sz="quarter" idx="15" hasCustomPrompt="1"/>
          </p:nvPr>
        </p:nvSpPr>
        <p:spPr>
          <a:xfrm>
            <a:off x="800100" y="2028825"/>
            <a:ext cx="7566025" cy="4045524"/>
          </a:xfrm>
          <a:prstGeom prst="rect">
            <a:avLst/>
          </a:prstGeom>
        </p:spPr>
        <p:txBody>
          <a:bodyPr vert="horz"/>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smtClean="0"/>
              <a:t>Click to add text</a:t>
            </a:r>
            <a:endParaRPr lang="en-US" dirty="0"/>
          </a:p>
        </p:txBody>
      </p:sp>
      <p:sp>
        <p:nvSpPr>
          <p:cNvPr id="8"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10" name="TextBox 9"/>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313897582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turinys_baltas_char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18003" y="1151635"/>
            <a:ext cx="8342158" cy="529900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V="1">
            <a:off x="3084399" y="398549"/>
            <a:ext cx="5676824" cy="753086"/>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3225515" y="529256"/>
            <a:ext cx="5410324" cy="525692"/>
          </a:xfrm>
          <a:prstGeom prst="rect">
            <a:avLst/>
          </a:prstGeom>
        </p:spPr>
        <p:txBody>
          <a:bodyPr vert="horz">
            <a:normAutofit/>
          </a:bodyPr>
          <a:lstStyle>
            <a:lvl1pPr>
              <a:defRPr sz="2800" b="1" i="0" cap="all">
                <a:solidFill>
                  <a:schemeClr val="accent4"/>
                </a:solidFill>
              </a:defRPr>
            </a:lvl1pPr>
          </a:lstStyle>
          <a:p>
            <a:r>
              <a:rPr lang="en-GB" dirty="0" smtClean="0"/>
              <a:t>Click to ADD TEXT</a:t>
            </a:r>
            <a:endParaRPr lang="en-US" dirty="0"/>
          </a:p>
        </p:txBody>
      </p:sp>
      <p:sp>
        <p:nvSpPr>
          <p:cNvPr id="6" name="Chart Placeholder 5"/>
          <p:cNvSpPr>
            <a:spLocks noGrp="1"/>
          </p:cNvSpPr>
          <p:nvPr>
            <p:ph type="chart" sz="quarter" idx="10"/>
          </p:nvPr>
        </p:nvSpPr>
        <p:spPr>
          <a:xfrm>
            <a:off x="4953000" y="1531938"/>
            <a:ext cx="3413125" cy="4549775"/>
          </a:xfrm>
          <a:prstGeom prst="rect">
            <a:avLst/>
          </a:prstGeom>
        </p:spPr>
        <p:txBody>
          <a:bodyPr vert="horz"/>
          <a:lstStyle>
            <a:lvl1pPr>
              <a:defRPr sz="1000"/>
            </a:lvl1pPr>
          </a:lstStyle>
          <a:p>
            <a:endParaRPr lang="en-US" dirty="0"/>
          </a:p>
        </p:txBody>
      </p:sp>
      <p:sp>
        <p:nvSpPr>
          <p:cNvPr id="10" name="Text Placeholder 15"/>
          <p:cNvSpPr>
            <a:spLocks noGrp="1"/>
          </p:cNvSpPr>
          <p:nvPr>
            <p:ph type="body" sz="quarter" idx="14" hasCustomPrompt="1"/>
          </p:nvPr>
        </p:nvSpPr>
        <p:spPr>
          <a:xfrm>
            <a:off x="800100" y="1471613"/>
            <a:ext cx="3789539" cy="450139"/>
          </a:xfrm>
          <a:prstGeom prst="rect">
            <a:avLst/>
          </a:prstGeom>
        </p:spPr>
        <p:txBody>
          <a:bodyPr vert="horz"/>
          <a:lstStyle>
            <a:lvl1pPr marL="0" indent="0">
              <a:buNone/>
              <a:defRPr sz="1800" b="1" i="0" cap="all"/>
            </a:lvl1pPr>
            <a:lvl5pPr marL="1828800" indent="0">
              <a:buNone/>
              <a:defRPr sz="1800" b="1" i="0" cap="all"/>
            </a:lvl5pPr>
          </a:lstStyle>
          <a:p>
            <a:pPr lvl="0"/>
            <a:r>
              <a:rPr lang="en-GB" dirty="0" smtClean="0"/>
              <a:t>CLICK TO ADD TITLE</a:t>
            </a:r>
            <a:endParaRPr lang="en-US" dirty="0"/>
          </a:p>
        </p:txBody>
      </p:sp>
      <p:sp>
        <p:nvSpPr>
          <p:cNvPr id="11" name="Text Placeholder 17"/>
          <p:cNvSpPr>
            <a:spLocks noGrp="1"/>
          </p:cNvSpPr>
          <p:nvPr>
            <p:ph type="body" sz="quarter" idx="15" hasCustomPrompt="1"/>
          </p:nvPr>
        </p:nvSpPr>
        <p:spPr>
          <a:xfrm>
            <a:off x="800100" y="2028825"/>
            <a:ext cx="3789539" cy="4052888"/>
          </a:xfrm>
          <a:prstGeom prst="rect">
            <a:avLst/>
          </a:prstGeom>
        </p:spPr>
        <p:txBody>
          <a:bodyPr vert="horz"/>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smtClean="0"/>
              <a:t>Click to add text</a:t>
            </a:r>
            <a:endParaRPr lang="en-US" dirty="0"/>
          </a:p>
        </p:txBody>
      </p:sp>
      <p:sp>
        <p:nvSpPr>
          <p:cNvPr id="12"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13" name="TextBox 12"/>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42430047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turinys_baltas_2foto">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18003" y="1151635"/>
            <a:ext cx="8342158" cy="529900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V="1">
            <a:off x="3084399" y="398549"/>
            <a:ext cx="5676824" cy="753086"/>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3225515" y="529256"/>
            <a:ext cx="5410324" cy="525692"/>
          </a:xfrm>
          <a:prstGeom prst="rect">
            <a:avLst/>
          </a:prstGeom>
        </p:spPr>
        <p:txBody>
          <a:bodyPr vert="horz">
            <a:normAutofit/>
          </a:bodyPr>
          <a:lstStyle>
            <a:lvl1pPr>
              <a:defRPr sz="2800" b="1" i="0" cap="all">
                <a:solidFill>
                  <a:schemeClr val="accent5">
                    <a:lumMod val="75000"/>
                  </a:schemeClr>
                </a:solidFill>
              </a:defRPr>
            </a:lvl1pPr>
          </a:lstStyle>
          <a:p>
            <a:r>
              <a:rPr lang="en-GB" dirty="0" smtClean="0"/>
              <a:t>Click to ADD TEXT</a:t>
            </a:r>
            <a:endParaRPr lang="en-US" dirty="0"/>
          </a:p>
        </p:txBody>
      </p:sp>
      <p:sp>
        <p:nvSpPr>
          <p:cNvPr id="6" name="Picture Placeholder 5"/>
          <p:cNvSpPr>
            <a:spLocks noGrp="1"/>
          </p:cNvSpPr>
          <p:nvPr>
            <p:ph type="pic" sz="quarter" idx="10" hasCustomPrompt="1"/>
          </p:nvPr>
        </p:nvSpPr>
        <p:spPr>
          <a:xfrm>
            <a:off x="800100" y="3433025"/>
            <a:ext cx="3594665" cy="2647950"/>
          </a:xfrm>
          <a:prstGeom prst="rect">
            <a:avLst/>
          </a:prstGeom>
          <a:ln w="34925">
            <a:noFill/>
          </a:ln>
        </p:spPr>
        <p:txBody>
          <a:bodyPr vert="horz"/>
          <a:lstStyle>
            <a:lvl1pPr>
              <a:defRPr sz="1000"/>
            </a:lvl1pPr>
          </a:lstStyle>
          <a:p>
            <a:r>
              <a:rPr lang="en-US" dirty="0" err="1" smtClean="0"/>
              <a:t>Foto</a:t>
            </a:r>
            <a:r>
              <a:rPr lang="en-US" dirty="0" smtClean="0"/>
              <a:t> 1</a:t>
            </a:r>
            <a:endParaRPr lang="en-US" dirty="0"/>
          </a:p>
        </p:txBody>
      </p:sp>
      <p:sp>
        <p:nvSpPr>
          <p:cNvPr id="10" name="Picture Placeholder 5"/>
          <p:cNvSpPr>
            <a:spLocks noGrp="1"/>
          </p:cNvSpPr>
          <p:nvPr>
            <p:ph type="pic" sz="quarter" idx="11" hasCustomPrompt="1"/>
          </p:nvPr>
        </p:nvSpPr>
        <p:spPr>
          <a:xfrm>
            <a:off x="4771076" y="3433025"/>
            <a:ext cx="3595050" cy="2647950"/>
          </a:xfrm>
          <a:prstGeom prst="rect">
            <a:avLst/>
          </a:prstGeom>
          <a:ln w="34925">
            <a:noFill/>
          </a:ln>
        </p:spPr>
        <p:txBody>
          <a:bodyPr vert="horz"/>
          <a:lstStyle>
            <a:lvl1pPr>
              <a:defRPr sz="1000"/>
            </a:lvl1pPr>
          </a:lstStyle>
          <a:p>
            <a:r>
              <a:rPr lang="en-US" dirty="0" err="1" smtClean="0"/>
              <a:t>Foto</a:t>
            </a:r>
            <a:r>
              <a:rPr lang="en-US" dirty="0" smtClean="0"/>
              <a:t> 2</a:t>
            </a:r>
            <a:endParaRPr lang="en-US" dirty="0"/>
          </a:p>
        </p:txBody>
      </p:sp>
      <p:sp>
        <p:nvSpPr>
          <p:cNvPr id="16" name="Text Placeholder 15"/>
          <p:cNvSpPr>
            <a:spLocks noGrp="1"/>
          </p:cNvSpPr>
          <p:nvPr>
            <p:ph type="body" sz="quarter" idx="14" hasCustomPrompt="1"/>
          </p:nvPr>
        </p:nvSpPr>
        <p:spPr>
          <a:xfrm>
            <a:off x="800100" y="1471613"/>
            <a:ext cx="7566025" cy="450139"/>
          </a:xfrm>
          <a:prstGeom prst="rect">
            <a:avLst/>
          </a:prstGeom>
        </p:spPr>
        <p:txBody>
          <a:bodyPr vert="horz"/>
          <a:lstStyle>
            <a:lvl1pPr marL="0" indent="0">
              <a:buNone/>
              <a:defRPr sz="1800" b="1" i="0" cap="all"/>
            </a:lvl1pPr>
            <a:lvl5pPr marL="1828800" indent="0">
              <a:buNone/>
              <a:defRPr sz="1800" b="1" i="0" cap="all"/>
            </a:lvl5pPr>
          </a:lstStyle>
          <a:p>
            <a:pPr lvl="0"/>
            <a:r>
              <a:rPr lang="en-GB" dirty="0" smtClean="0"/>
              <a:t>CLICK TO ADD TITLE</a:t>
            </a:r>
            <a:endParaRPr lang="en-US" dirty="0"/>
          </a:p>
        </p:txBody>
      </p:sp>
      <p:sp>
        <p:nvSpPr>
          <p:cNvPr id="18" name="Text Placeholder 17"/>
          <p:cNvSpPr>
            <a:spLocks noGrp="1"/>
          </p:cNvSpPr>
          <p:nvPr>
            <p:ph type="body" sz="quarter" idx="15" hasCustomPrompt="1"/>
          </p:nvPr>
        </p:nvSpPr>
        <p:spPr>
          <a:xfrm>
            <a:off x="800100" y="2028825"/>
            <a:ext cx="7566025" cy="1257300"/>
          </a:xfrm>
          <a:prstGeom prst="rect">
            <a:avLst/>
          </a:prstGeom>
        </p:spPr>
        <p:txBody>
          <a:bodyPr vert="horz"/>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smtClean="0"/>
              <a:t>Click to add text</a:t>
            </a:r>
            <a:endParaRPr lang="en-US" dirty="0"/>
          </a:p>
        </p:txBody>
      </p:sp>
      <p:sp>
        <p:nvSpPr>
          <p:cNvPr id="11"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12" name="TextBox 11"/>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66677101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turinys_baltas_6foto">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18003" y="1151635"/>
            <a:ext cx="8342158" cy="529900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V="1">
            <a:off x="3084399" y="398549"/>
            <a:ext cx="5676824" cy="753086"/>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3225515" y="529256"/>
            <a:ext cx="5410324" cy="525692"/>
          </a:xfrm>
          <a:prstGeom prst="rect">
            <a:avLst/>
          </a:prstGeom>
        </p:spPr>
        <p:txBody>
          <a:bodyPr vert="horz">
            <a:normAutofit/>
          </a:bodyPr>
          <a:lstStyle>
            <a:lvl1pPr>
              <a:defRPr sz="2800" b="1" i="0" cap="all">
                <a:solidFill>
                  <a:schemeClr val="tx2">
                    <a:lumMod val="60000"/>
                    <a:lumOff val="40000"/>
                  </a:schemeClr>
                </a:solidFill>
              </a:defRPr>
            </a:lvl1pPr>
          </a:lstStyle>
          <a:p>
            <a:r>
              <a:rPr lang="en-GB" dirty="0" smtClean="0"/>
              <a:t>Click to ADD TEXT</a:t>
            </a:r>
            <a:endParaRPr lang="en-US" dirty="0"/>
          </a:p>
        </p:txBody>
      </p:sp>
      <p:sp>
        <p:nvSpPr>
          <p:cNvPr id="6" name="Picture Placeholder 5"/>
          <p:cNvSpPr>
            <a:spLocks noGrp="1"/>
          </p:cNvSpPr>
          <p:nvPr>
            <p:ph type="pic" sz="quarter" idx="10" hasCustomPrompt="1"/>
          </p:nvPr>
        </p:nvSpPr>
        <p:spPr>
          <a:xfrm>
            <a:off x="7026674" y="1338174"/>
            <a:ext cx="1509500" cy="1506537"/>
          </a:xfrm>
          <a:prstGeom prst="rect">
            <a:avLst/>
          </a:prstGeom>
          <a:ln w="34925">
            <a:noFill/>
          </a:ln>
        </p:spPr>
        <p:txBody>
          <a:bodyPr vert="horz"/>
          <a:lstStyle>
            <a:lvl1pPr>
              <a:defRPr sz="1000"/>
            </a:lvl1pPr>
          </a:lstStyle>
          <a:p>
            <a:r>
              <a:rPr lang="en-US" dirty="0" err="1" smtClean="0"/>
              <a:t>Foto</a:t>
            </a:r>
            <a:r>
              <a:rPr lang="en-US" dirty="0" smtClean="0"/>
              <a:t> 2</a:t>
            </a:r>
            <a:endParaRPr lang="en-US" dirty="0"/>
          </a:p>
        </p:txBody>
      </p:sp>
      <p:sp>
        <p:nvSpPr>
          <p:cNvPr id="16" name="Text Placeholder 15"/>
          <p:cNvSpPr>
            <a:spLocks noGrp="1"/>
          </p:cNvSpPr>
          <p:nvPr>
            <p:ph type="body" sz="quarter" idx="14" hasCustomPrompt="1"/>
          </p:nvPr>
        </p:nvSpPr>
        <p:spPr>
          <a:xfrm>
            <a:off x="800101" y="1471613"/>
            <a:ext cx="4183398" cy="415515"/>
          </a:xfrm>
          <a:prstGeom prst="rect">
            <a:avLst/>
          </a:prstGeom>
        </p:spPr>
        <p:txBody>
          <a:bodyPr vert="horz"/>
          <a:lstStyle>
            <a:lvl1pPr marL="0" indent="0">
              <a:buNone/>
              <a:defRPr sz="1800" b="1" i="0" cap="all"/>
            </a:lvl1pPr>
            <a:lvl5pPr marL="1828800" indent="0">
              <a:buNone/>
              <a:defRPr sz="1800" b="1" i="0" cap="all"/>
            </a:lvl5pPr>
          </a:lstStyle>
          <a:p>
            <a:pPr lvl="0"/>
            <a:r>
              <a:rPr lang="en-GB" dirty="0" smtClean="0"/>
              <a:t>CLICK TO ADD TITLE</a:t>
            </a:r>
            <a:endParaRPr lang="en-US" dirty="0"/>
          </a:p>
        </p:txBody>
      </p:sp>
      <p:sp>
        <p:nvSpPr>
          <p:cNvPr id="18" name="Text Placeholder 17"/>
          <p:cNvSpPr>
            <a:spLocks noGrp="1"/>
          </p:cNvSpPr>
          <p:nvPr>
            <p:ph type="body" sz="quarter" idx="15" hasCustomPrompt="1"/>
          </p:nvPr>
        </p:nvSpPr>
        <p:spPr>
          <a:xfrm>
            <a:off x="800101" y="2077629"/>
            <a:ext cx="4183398" cy="4157662"/>
          </a:xfrm>
          <a:prstGeom prst="rect">
            <a:avLst/>
          </a:prstGeom>
        </p:spPr>
        <p:txBody>
          <a:bodyPr vert="horz"/>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smtClean="0"/>
              <a:t>Click to add text</a:t>
            </a:r>
            <a:endParaRPr lang="en-US" dirty="0"/>
          </a:p>
        </p:txBody>
      </p:sp>
      <p:sp>
        <p:nvSpPr>
          <p:cNvPr id="2174" name="Picture Placeholder 5"/>
          <p:cNvSpPr>
            <a:spLocks noGrp="1"/>
          </p:cNvSpPr>
          <p:nvPr>
            <p:ph type="pic" sz="quarter" idx="16" hasCustomPrompt="1"/>
          </p:nvPr>
        </p:nvSpPr>
        <p:spPr>
          <a:xfrm>
            <a:off x="5313698" y="1331824"/>
            <a:ext cx="1509500" cy="1506537"/>
          </a:xfrm>
          <a:prstGeom prst="rect">
            <a:avLst/>
          </a:prstGeom>
          <a:ln w="34925">
            <a:noFill/>
          </a:ln>
        </p:spPr>
        <p:txBody>
          <a:bodyPr vert="horz"/>
          <a:lstStyle>
            <a:lvl1pPr>
              <a:defRPr sz="1000"/>
            </a:lvl1pPr>
          </a:lstStyle>
          <a:p>
            <a:r>
              <a:rPr lang="en-US" dirty="0" err="1" smtClean="0"/>
              <a:t>Foto</a:t>
            </a:r>
            <a:r>
              <a:rPr lang="en-US" dirty="0" smtClean="0"/>
              <a:t> 1</a:t>
            </a:r>
            <a:endParaRPr lang="en-US" dirty="0"/>
          </a:p>
        </p:txBody>
      </p:sp>
      <p:sp>
        <p:nvSpPr>
          <p:cNvPr id="2175" name="Picture Placeholder 5"/>
          <p:cNvSpPr>
            <a:spLocks noGrp="1"/>
          </p:cNvSpPr>
          <p:nvPr>
            <p:ph type="pic" sz="quarter" idx="17" hasCustomPrompt="1"/>
          </p:nvPr>
        </p:nvSpPr>
        <p:spPr>
          <a:xfrm>
            <a:off x="7037135" y="3034616"/>
            <a:ext cx="1509500" cy="1506537"/>
          </a:xfrm>
          <a:prstGeom prst="rect">
            <a:avLst/>
          </a:prstGeom>
          <a:ln w="34925">
            <a:noFill/>
          </a:ln>
        </p:spPr>
        <p:txBody>
          <a:bodyPr vert="horz"/>
          <a:lstStyle>
            <a:lvl1pPr>
              <a:defRPr sz="1000"/>
            </a:lvl1pPr>
          </a:lstStyle>
          <a:p>
            <a:r>
              <a:rPr lang="en-US" dirty="0" err="1" smtClean="0"/>
              <a:t>Foto</a:t>
            </a:r>
            <a:r>
              <a:rPr lang="en-US" dirty="0" smtClean="0"/>
              <a:t> 4</a:t>
            </a:r>
            <a:endParaRPr lang="en-US" dirty="0"/>
          </a:p>
        </p:txBody>
      </p:sp>
      <p:sp>
        <p:nvSpPr>
          <p:cNvPr id="2176" name="Picture Placeholder 5"/>
          <p:cNvSpPr>
            <a:spLocks noGrp="1"/>
          </p:cNvSpPr>
          <p:nvPr>
            <p:ph type="pic" sz="quarter" idx="18" hasCustomPrompt="1"/>
          </p:nvPr>
        </p:nvSpPr>
        <p:spPr>
          <a:xfrm>
            <a:off x="5324159" y="3028266"/>
            <a:ext cx="1509500" cy="1506537"/>
          </a:xfrm>
          <a:prstGeom prst="rect">
            <a:avLst/>
          </a:prstGeom>
          <a:ln w="34925">
            <a:noFill/>
          </a:ln>
        </p:spPr>
        <p:txBody>
          <a:bodyPr vert="horz"/>
          <a:lstStyle>
            <a:lvl1pPr>
              <a:defRPr sz="1000"/>
            </a:lvl1pPr>
          </a:lstStyle>
          <a:p>
            <a:r>
              <a:rPr lang="en-US" dirty="0" err="1" smtClean="0"/>
              <a:t>Foto</a:t>
            </a:r>
            <a:r>
              <a:rPr lang="en-US" dirty="0" smtClean="0"/>
              <a:t> 3</a:t>
            </a:r>
            <a:endParaRPr lang="en-US" dirty="0"/>
          </a:p>
        </p:txBody>
      </p:sp>
      <p:sp>
        <p:nvSpPr>
          <p:cNvPr id="2177" name="Picture Placeholder 5"/>
          <p:cNvSpPr>
            <a:spLocks noGrp="1"/>
          </p:cNvSpPr>
          <p:nvPr>
            <p:ph type="pic" sz="quarter" idx="19" hasCustomPrompt="1"/>
          </p:nvPr>
        </p:nvSpPr>
        <p:spPr>
          <a:xfrm>
            <a:off x="7030061" y="4740186"/>
            <a:ext cx="1509500" cy="1506537"/>
          </a:xfrm>
          <a:prstGeom prst="rect">
            <a:avLst/>
          </a:prstGeom>
          <a:ln w="34925">
            <a:noFill/>
          </a:ln>
        </p:spPr>
        <p:txBody>
          <a:bodyPr vert="horz"/>
          <a:lstStyle>
            <a:lvl1pPr>
              <a:defRPr sz="1000"/>
            </a:lvl1pPr>
          </a:lstStyle>
          <a:p>
            <a:r>
              <a:rPr lang="en-US" dirty="0" err="1" smtClean="0"/>
              <a:t>Foto</a:t>
            </a:r>
            <a:r>
              <a:rPr lang="en-US" dirty="0" smtClean="0"/>
              <a:t> 6</a:t>
            </a:r>
            <a:endParaRPr lang="en-US" dirty="0"/>
          </a:p>
        </p:txBody>
      </p:sp>
      <p:sp>
        <p:nvSpPr>
          <p:cNvPr id="2178" name="Picture Placeholder 5"/>
          <p:cNvSpPr>
            <a:spLocks noGrp="1"/>
          </p:cNvSpPr>
          <p:nvPr>
            <p:ph type="pic" sz="quarter" idx="20" hasCustomPrompt="1"/>
          </p:nvPr>
        </p:nvSpPr>
        <p:spPr>
          <a:xfrm>
            <a:off x="5317085" y="4733836"/>
            <a:ext cx="1509500" cy="1506537"/>
          </a:xfrm>
          <a:prstGeom prst="rect">
            <a:avLst/>
          </a:prstGeom>
          <a:ln w="34925">
            <a:noFill/>
          </a:ln>
        </p:spPr>
        <p:txBody>
          <a:bodyPr vert="horz"/>
          <a:lstStyle>
            <a:lvl1pPr>
              <a:defRPr sz="1000"/>
            </a:lvl1pPr>
          </a:lstStyle>
          <a:p>
            <a:r>
              <a:rPr lang="en-US" dirty="0" err="1" smtClean="0"/>
              <a:t>Foto</a:t>
            </a:r>
            <a:r>
              <a:rPr lang="en-US" dirty="0" smtClean="0"/>
              <a:t> 5</a:t>
            </a:r>
            <a:endParaRPr lang="en-US" dirty="0"/>
          </a:p>
        </p:txBody>
      </p:sp>
      <p:sp>
        <p:nvSpPr>
          <p:cNvPr id="14"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15" name="TextBox 14"/>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166696411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turinys_baltas_bulet">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418003" y="1151635"/>
            <a:ext cx="8342158" cy="529900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flipV="1">
            <a:off x="3084399" y="398549"/>
            <a:ext cx="5676824" cy="753086"/>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hasCustomPrompt="1"/>
          </p:nvPr>
        </p:nvSpPr>
        <p:spPr>
          <a:xfrm>
            <a:off x="3225515" y="529256"/>
            <a:ext cx="5410324" cy="525692"/>
          </a:xfrm>
          <a:prstGeom prst="rect">
            <a:avLst/>
          </a:prstGeom>
        </p:spPr>
        <p:txBody>
          <a:bodyPr vert="horz">
            <a:normAutofit/>
          </a:bodyPr>
          <a:lstStyle>
            <a:lvl1pPr>
              <a:defRPr sz="2800" b="1" i="0" cap="all">
                <a:solidFill>
                  <a:schemeClr val="accent1">
                    <a:lumMod val="60000"/>
                    <a:lumOff val="40000"/>
                  </a:schemeClr>
                </a:solidFill>
              </a:defRPr>
            </a:lvl1pPr>
          </a:lstStyle>
          <a:p>
            <a:r>
              <a:rPr lang="en-GB" dirty="0" smtClean="0"/>
              <a:t>Click to ADD TEXT</a:t>
            </a:r>
            <a:endParaRPr lang="en-US" dirty="0"/>
          </a:p>
        </p:txBody>
      </p:sp>
      <p:sp>
        <p:nvSpPr>
          <p:cNvPr id="6" name="Text Placeholder 5"/>
          <p:cNvSpPr>
            <a:spLocks noGrp="1"/>
          </p:cNvSpPr>
          <p:nvPr>
            <p:ph type="body" sz="quarter" idx="10" hasCustomPrompt="1"/>
          </p:nvPr>
        </p:nvSpPr>
        <p:spPr>
          <a:xfrm>
            <a:off x="800100" y="1525307"/>
            <a:ext cx="7553325" cy="4562756"/>
          </a:xfrm>
          <a:prstGeom prst="rect">
            <a:avLst/>
          </a:prstGeom>
        </p:spPr>
        <p:txBody>
          <a:bodyPr vert="horz"/>
          <a:lstStyle/>
          <a:p>
            <a:pPr lvl="0"/>
            <a:r>
              <a:rPr lang="en-GB" dirty="0" smtClean="0"/>
              <a:t>Click to add text </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8" name="TextBox 7"/>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23464358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pavadinimas">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reeform 3"/>
          <p:cNvSpPr>
            <a:spLocks noChangeArrowheads="1"/>
          </p:cNvSpPr>
          <p:nvPr userDrawn="1"/>
        </p:nvSpPr>
        <p:spPr bwMode="auto">
          <a:xfrm>
            <a:off x="343640" y="327495"/>
            <a:ext cx="4064538" cy="2252744"/>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2169" name="Rectangle 2168"/>
          <p:cNvSpPr/>
          <p:nvPr userDrawn="1"/>
        </p:nvSpPr>
        <p:spPr>
          <a:xfrm>
            <a:off x="400932" y="2526503"/>
            <a:ext cx="8362403" cy="3895561"/>
          </a:xfrm>
          <a:prstGeom prst="rect">
            <a:avLst/>
          </a:prstGeom>
          <a:noFill/>
          <a:ln w="1143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1" name="Title 5"/>
          <p:cNvSpPr>
            <a:spLocks noGrp="1"/>
          </p:cNvSpPr>
          <p:nvPr>
            <p:ph type="title" hasCustomPrompt="1"/>
          </p:nvPr>
        </p:nvSpPr>
        <p:spPr>
          <a:xfrm>
            <a:off x="609934" y="3193190"/>
            <a:ext cx="7943851" cy="1797698"/>
          </a:xfrm>
          <a:prstGeom prst="rect">
            <a:avLst/>
          </a:prstGeom>
        </p:spPr>
        <p:txBody>
          <a:bodyPr vert="horz">
            <a:normAutofit/>
          </a:bodyPr>
          <a:lstStyle>
            <a:lvl1pPr algn="ctr">
              <a:defRPr sz="4800" b="1" i="0" cap="all">
                <a:solidFill>
                  <a:srgbClr val="B9BC25"/>
                </a:solidFill>
                <a:latin typeface="+mj-lt"/>
              </a:defRPr>
            </a:lvl1pPr>
          </a:lstStyle>
          <a:p>
            <a:r>
              <a:rPr lang="en-GB" dirty="0" smtClean="0"/>
              <a:t>Click to edit Master </a:t>
            </a:r>
            <a:br>
              <a:rPr lang="en-GB" dirty="0" smtClean="0"/>
            </a:br>
            <a:r>
              <a:rPr lang="en-GB" dirty="0" smtClean="0"/>
              <a:t>title style</a:t>
            </a:r>
            <a:endParaRPr lang="en-US" dirty="0"/>
          </a:p>
        </p:txBody>
      </p:sp>
      <p:sp>
        <p:nvSpPr>
          <p:cNvPr id="3" name="Text Placeholder 2"/>
          <p:cNvSpPr>
            <a:spLocks noGrp="1"/>
          </p:cNvSpPr>
          <p:nvPr>
            <p:ph type="body" sz="quarter" idx="10"/>
          </p:nvPr>
        </p:nvSpPr>
        <p:spPr>
          <a:xfrm>
            <a:off x="609934" y="4902159"/>
            <a:ext cx="7943851" cy="914400"/>
          </a:xfrm>
          <a:prstGeom prst="rect">
            <a:avLst/>
          </a:prstGeom>
        </p:spPr>
        <p:txBody>
          <a:bodyPr>
            <a:normAutofit/>
          </a:bodyPr>
          <a:lstStyle>
            <a:lvl1pPr marL="0" indent="0" algn="ctr">
              <a:buNone/>
              <a:defRPr sz="2400" b="1" i="0" cap="all"/>
            </a:lvl1pPr>
          </a:lstStyle>
          <a:p>
            <a:pPr lvl="0"/>
            <a:r>
              <a:rPr lang="en-GB" dirty="0" smtClean="0"/>
              <a:t>Click to edit Master text styles</a:t>
            </a:r>
            <a:endParaRPr lang="en-US" dirty="0"/>
          </a:p>
        </p:txBody>
      </p:sp>
      <p:sp>
        <p:nvSpPr>
          <p:cNvPr id="7" name="TextBox 6"/>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15679021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pavadinimas">
    <p:spTree>
      <p:nvGrpSpPr>
        <p:cNvPr id="1" name=""/>
        <p:cNvGrpSpPr/>
        <p:nvPr/>
      </p:nvGrpSpPr>
      <p:grpSpPr>
        <a:xfrm>
          <a:off x="0" y="0"/>
          <a:ext cx="0" cy="0"/>
          <a:chOff x="0" y="0"/>
          <a:chExt cx="0" cy="0"/>
        </a:xfrm>
      </p:grpSpPr>
      <p:sp>
        <p:nvSpPr>
          <p:cNvPr id="2169" name="Rectangle 2168"/>
          <p:cNvSpPr/>
          <p:nvPr userDrawn="1"/>
        </p:nvSpPr>
        <p:spPr>
          <a:xfrm>
            <a:off x="400932" y="2526503"/>
            <a:ext cx="8362403" cy="3895561"/>
          </a:xfrm>
          <a:prstGeom prst="rect">
            <a:avLst/>
          </a:prstGeom>
          <a:noFill/>
          <a:ln w="1143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1" name="Title 5"/>
          <p:cNvSpPr>
            <a:spLocks noGrp="1"/>
          </p:cNvSpPr>
          <p:nvPr>
            <p:ph type="title" hasCustomPrompt="1"/>
          </p:nvPr>
        </p:nvSpPr>
        <p:spPr>
          <a:xfrm>
            <a:off x="609934" y="3219650"/>
            <a:ext cx="7943851" cy="1797698"/>
          </a:xfrm>
          <a:prstGeom prst="rect">
            <a:avLst/>
          </a:prstGeom>
        </p:spPr>
        <p:txBody>
          <a:bodyPr vert="horz">
            <a:normAutofit/>
          </a:bodyPr>
          <a:lstStyle>
            <a:lvl1pPr algn="ctr">
              <a:defRPr sz="4800" b="1" i="0" cap="all">
                <a:solidFill>
                  <a:schemeClr val="accent4"/>
                </a:solidFill>
                <a:latin typeface="+mj-lt"/>
              </a:defRPr>
            </a:lvl1pPr>
          </a:lstStyle>
          <a:p>
            <a:r>
              <a:rPr lang="en-GB" dirty="0" smtClean="0"/>
              <a:t>Click to edit Master </a:t>
            </a:r>
            <a:br>
              <a:rPr lang="en-GB" dirty="0" smtClean="0"/>
            </a:br>
            <a:r>
              <a:rPr lang="en-GB" dirty="0" smtClean="0"/>
              <a:t>title style</a:t>
            </a:r>
            <a:endParaRPr lang="en-US" dirty="0"/>
          </a:p>
        </p:txBody>
      </p:sp>
      <p:sp>
        <p:nvSpPr>
          <p:cNvPr id="3" name="Text Placeholder 2"/>
          <p:cNvSpPr>
            <a:spLocks noGrp="1"/>
          </p:cNvSpPr>
          <p:nvPr>
            <p:ph type="body" sz="quarter" idx="10"/>
          </p:nvPr>
        </p:nvSpPr>
        <p:spPr>
          <a:xfrm>
            <a:off x="609934" y="4902159"/>
            <a:ext cx="7943851" cy="914400"/>
          </a:xfrm>
          <a:prstGeom prst="rect">
            <a:avLst/>
          </a:prstGeom>
        </p:spPr>
        <p:txBody>
          <a:bodyPr>
            <a:normAutofit/>
          </a:bodyPr>
          <a:lstStyle>
            <a:lvl1pPr marL="0" indent="0" algn="ctr">
              <a:buNone/>
              <a:defRPr sz="2400" b="1" i="0" cap="all"/>
            </a:lvl1pPr>
          </a:lstStyle>
          <a:p>
            <a:pPr lvl="0"/>
            <a:r>
              <a:rPr lang="en-GB" dirty="0" smtClean="0"/>
              <a:t>Click to edit Master text styles</a:t>
            </a:r>
            <a:endParaRPr lang="en-US" dirty="0"/>
          </a:p>
        </p:txBody>
      </p:sp>
      <p:sp>
        <p:nvSpPr>
          <p:cNvPr id="6" name="Freeform 3"/>
          <p:cNvSpPr>
            <a:spLocks noChangeArrowheads="1"/>
          </p:cNvSpPr>
          <p:nvPr userDrawn="1"/>
        </p:nvSpPr>
        <p:spPr bwMode="auto">
          <a:xfrm>
            <a:off x="343640" y="327495"/>
            <a:ext cx="4064538" cy="2252744"/>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Tree>
    <p:extLst>
      <p:ext uri="{BB962C8B-B14F-4D97-AF65-F5344CB8AC3E}">
        <p14:creationId xmlns:p14="http://schemas.microsoft.com/office/powerpoint/2010/main" val="2778786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pavadinimas">
    <p:bg>
      <p:bgPr>
        <a:solidFill>
          <a:srgbClr val="A6B399"/>
        </a:solidFill>
        <a:effectLst/>
      </p:bgPr>
    </p:bg>
    <p:spTree>
      <p:nvGrpSpPr>
        <p:cNvPr id="1" name=""/>
        <p:cNvGrpSpPr/>
        <p:nvPr/>
      </p:nvGrpSpPr>
      <p:grpSpPr>
        <a:xfrm>
          <a:off x="0" y="0"/>
          <a:ext cx="0" cy="0"/>
          <a:chOff x="0" y="0"/>
          <a:chExt cx="0" cy="0"/>
        </a:xfrm>
      </p:grpSpPr>
      <p:sp>
        <p:nvSpPr>
          <p:cNvPr id="10" name="Rectangle 9"/>
          <p:cNvSpPr/>
          <p:nvPr userDrawn="1"/>
        </p:nvSpPr>
        <p:spPr>
          <a:xfrm>
            <a:off x="400932" y="2526503"/>
            <a:ext cx="8362403" cy="3895561"/>
          </a:xfrm>
          <a:prstGeom prst="rect">
            <a:avLst/>
          </a:prstGeom>
          <a:noFill/>
          <a:ln w="1143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5"/>
          <p:cNvSpPr>
            <a:spLocks noGrp="1"/>
          </p:cNvSpPr>
          <p:nvPr>
            <p:ph type="title" hasCustomPrompt="1"/>
          </p:nvPr>
        </p:nvSpPr>
        <p:spPr>
          <a:xfrm>
            <a:off x="609934" y="3325490"/>
            <a:ext cx="7943851" cy="1797698"/>
          </a:xfrm>
          <a:prstGeom prst="rect">
            <a:avLst/>
          </a:prstGeom>
        </p:spPr>
        <p:txBody>
          <a:bodyPr vert="horz">
            <a:normAutofit/>
          </a:bodyPr>
          <a:lstStyle>
            <a:lvl1pPr algn="ctr">
              <a:defRPr sz="4800" b="1" i="0" cap="all">
                <a:solidFill>
                  <a:schemeClr val="accent2"/>
                </a:solidFill>
                <a:latin typeface="+mj-lt"/>
              </a:defRPr>
            </a:lvl1pPr>
          </a:lstStyle>
          <a:p>
            <a:r>
              <a:rPr lang="en-GB" dirty="0" smtClean="0"/>
              <a:t>Click to edit Master </a:t>
            </a:r>
            <a:br>
              <a:rPr lang="en-GB" dirty="0" smtClean="0"/>
            </a:br>
            <a:r>
              <a:rPr lang="en-GB" dirty="0" smtClean="0"/>
              <a:t>title style</a:t>
            </a:r>
            <a:endParaRPr lang="en-US" dirty="0"/>
          </a:p>
        </p:txBody>
      </p:sp>
      <p:sp>
        <p:nvSpPr>
          <p:cNvPr id="18" name="Text Placeholder 2"/>
          <p:cNvSpPr>
            <a:spLocks noGrp="1"/>
          </p:cNvSpPr>
          <p:nvPr>
            <p:ph type="body" sz="quarter" idx="10"/>
          </p:nvPr>
        </p:nvSpPr>
        <p:spPr>
          <a:xfrm>
            <a:off x="609934" y="4902159"/>
            <a:ext cx="7943851" cy="914400"/>
          </a:xfrm>
          <a:prstGeom prst="rect">
            <a:avLst/>
          </a:prstGeom>
        </p:spPr>
        <p:txBody>
          <a:bodyPr>
            <a:normAutofit/>
          </a:bodyPr>
          <a:lstStyle>
            <a:lvl1pPr marL="0" indent="0" algn="ctr">
              <a:buNone/>
              <a:defRPr sz="2400" b="1" i="0" cap="all"/>
            </a:lvl1pPr>
          </a:lstStyle>
          <a:p>
            <a:pPr lvl="0"/>
            <a:r>
              <a:rPr lang="en-GB" dirty="0" smtClean="0"/>
              <a:t>Click to edit Master text styles</a:t>
            </a:r>
            <a:endParaRPr lang="en-US" dirty="0"/>
          </a:p>
        </p:txBody>
      </p:sp>
      <p:sp>
        <p:nvSpPr>
          <p:cNvPr id="6" name="Freeform 3"/>
          <p:cNvSpPr>
            <a:spLocks noChangeArrowheads="1"/>
          </p:cNvSpPr>
          <p:nvPr userDrawn="1"/>
        </p:nvSpPr>
        <p:spPr bwMode="auto">
          <a:xfrm>
            <a:off x="343640" y="327495"/>
            <a:ext cx="4064538" cy="2252744"/>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7" name="TextBox 6"/>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31672672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pavadinimas">
    <p:bg>
      <p:bgPr>
        <a:solidFill>
          <a:srgbClr val="A2D1BE"/>
        </a:solidFill>
        <a:effectLst/>
      </p:bgPr>
    </p:bg>
    <p:spTree>
      <p:nvGrpSpPr>
        <p:cNvPr id="1" name=""/>
        <p:cNvGrpSpPr/>
        <p:nvPr/>
      </p:nvGrpSpPr>
      <p:grpSpPr>
        <a:xfrm>
          <a:off x="0" y="0"/>
          <a:ext cx="0" cy="0"/>
          <a:chOff x="0" y="0"/>
          <a:chExt cx="0" cy="0"/>
        </a:xfrm>
      </p:grpSpPr>
      <p:sp>
        <p:nvSpPr>
          <p:cNvPr id="6" name="Rectangle 5"/>
          <p:cNvSpPr/>
          <p:nvPr userDrawn="1"/>
        </p:nvSpPr>
        <p:spPr>
          <a:xfrm>
            <a:off x="400932" y="2526503"/>
            <a:ext cx="8362403" cy="3895561"/>
          </a:xfrm>
          <a:prstGeom prst="rect">
            <a:avLst/>
          </a:prstGeom>
          <a:noFill/>
          <a:ln w="1143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5"/>
          <p:cNvSpPr>
            <a:spLocks noGrp="1"/>
          </p:cNvSpPr>
          <p:nvPr>
            <p:ph type="title" hasCustomPrompt="1"/>
          </p:nvPr>
        </p:nvSpPr>
        <p:spPr>
          <a:xfrm>
            <a:off x="609934" y="3279185"/>
            <a:ext cx="7943851" cy="1797698"/>
          </a:xfrm>
          <a:prstGeom prst="rect">
            <a:avLst/>
          </a:prstGeom>
        </p:spPr>
        <p:txBody>
          <a:bodyPr vert="horz">
            <a:normAutofit/>
          </a:bodyPr>
          <a:lstStyle>
            <a:lvl1pPr algn="ctr">
              <a:defRPr sz="4800" b="1" i="0" cap="all">
                <a:solidFill>
                  <a:schemeClr val="tx2"/>
                </a:solidFill>
                <a:latin typeface="+mj-lt"/>
              </a:defRPr>
            </a:lvl1pPr>
          </a:lstStyle>
          <a:p>
            <a:r>
              <a:rPr lang="en-GB" dirty="0" smtClean="0"/>
              <a:t>Click to edit Master </a:t>
            </a:r>
            <a:br>
              <a:rPr lang="en-GB" dirty="0" smtClean="0"/>
            </a:br>
            <a:r>
              <a:rPr lang="en-GB" dirty="0" smtClean="0"/>
              <a:t>title style</a:t>
            </a:r>
            <a:endParaRPr lang="en-US" dirty="0"/>
          </a:p>
        </p:txBody>
      </p:sp>
      <p:sp>
        <p:nvSpPr>
          <p:cNvPr id="11" name="Text Placeholder 2"/>
          <p:cNvSpPr>
            <a:spLocks noGrp="1"/>
          </p:cNvSpPr>
          <p:nvPr>
            <p:ph type="body" sz="quarter" idx="10"/>
          </p:nvPr>
        </p:nvSpPr>
        <p:spPr>
          <a:xfrm>
            <a:off x="609934" y="4902159"/>
            <a:ext cx="7943851" cy="914400"/>
          </a:xfrm>
          <a:prstGeom prst="rect">
            <a:avLst/>
          </a:prstGeom>
        </p:spPr>
        <p:txBody>
          <a:bodyPr>
            <a:normAutofit/>
          </a:bodyPr>
          <a:lstStyle>
            <a:lvl1pPr marL="0" indent="0" algn="ctr">
              <a:buNone/>
              <a:defRPr sz="2400" b="1" i="0" cap="all"/>
            </a:lvl1pPr>
          </a:lstStyle>
          <a:p>
            <a:pPr lvl="0"/>
            <a:r>
              <a:rPr lang="en-GB" dirty="0" smtClean="0"/>
              <a:t>Click to edit Master text styles</a:t>
            </a:r>
            <a:endParaRPr lang="en-US" dirty="0"/>
          </a:p>
        </p:txBody>
      </p:sp>
      <p:sp>
        <p:nvSpPr>
          <p:cNvPr id="8" name="Freeform 3"/>
          <p:cNvSpPr>
            <a:spLocks noChangeArrowheads="1"/>
          </p:cNvSpPr>
          <p:nvPr userDrawn="1"/>
        </p:nvSpPr>
        <p:spPr bwMode="auto">
          <a:xfrm>
            <a:off x="343640" y="327495"/>
            <a:ext cx="4064538" cy="2252744"/>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7" name="TextBox 6"/>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8809805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pavadinimas">
    <p:bg>
      <p:bgPr>
        <a:solidFill>
          <a:srgbClr val="DCCAAB"/>
        </a:solidFill>
        <a:effectLst/>
      </p:bgPr>
    </p:bg>
    <p:spTree>
      <p:nvGrpSpPr>
        <p:cNvPr id="1" name=""/>
        <p:cNvGrpSpPr/>
        <p:nvPr/>
      </p:nvGrpSpPr>
      <p:grpSpPr>
        <a:xfrm>
          <a:off x="0" y="0"/>
          <a:ext cx="0" cy="0"/>
          <a:chOff x="0" y="0"/>
          <a:chExt cx="0" cy="0"/>
        </a:xfrm>
      </p:grpSpPr>
      <p:sp>
        <p:nvSpPr>
          <p:cNvPr id="6" name="Rectangle 5"/>
          <p:cNvSpPr/>
          <p:nvPr userDrawn="1"/>
        </p:nvSpPr>
        <p:spPr>
          <a:xfrm>
            <a:off x="400932" y="2526503"/>
            <a:ext cx="8362403" cy="3895561"/>
          </a:xfrm>
          <a:prstGeom prst="rect">
            <a:avLst/>
          </a:prstGeom>
          <a:noFill/>
          <a:ln w="1143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5"/>
          <p:cNvSpPr>
            <a:spLocks noGrp="1"/>
          </p:cNvSpPr>
          <p:nvPr>
            <p:ph type="title" hasCustomPrompt="1"/>
          </p:nvPr>
        </p:nvSpPr>
        <p:spPr>
          <a:xfrm>
            <a:off x="609934" y="3246110"/>
            <a:ext cx="7943851" cy="1797698"/>
          </a:xfrm>
          <a:prstGeom prst="rect">
            <a:avLst/>
          </a:prstGeom>
        </p:spPr>
        <p:txBody>
          <a:bodyPr vert="horz">
            <a:normAutofit/>
          </a:bodyPr>
          <a:lstStyle>
            <a:lvl1pPr algn="ctr">
              <a:defRPr sz="4800" b="1" i="0" cap="all">
                <a:solidFill>
                  <a:schemeClr val="bg2">
                    <a:lumMod val="75000"/>
                  </a:schemeClr>
                </a:solidFill>
                <a:latin typeface="+mj-lt"/>
              </a:defRPr>
            </a:lvl1pPr>
          </a:lstStyle>
          <a:p>
            <a:r>
              <a:rPr lang="en-GB" dirty="0" smtClean="0"/>
              <a:t>Click to edit </a:t>
            </a:r>
            <a:br>
              <a:rPr lang="en-GB" dirty="0" smtClean="0"/>
            </a:br>
            <a:r>
              <a:rPr lang="en-GB" dirty="0" smtClean="0"/>
              <a:t>Master title</a:t>
            </a:r>
            <a:endParaRPr lang="en-US" dirty="0"/>
          </a:p>
        </p:txBody>
      </p:sp>
      <p:sp>
        <p:nvSpPr>
          <p:cNvPr id="11" name="Text Placeholder 2"/>
          <p:cNvSpPr>
            <a:spLocks noGrp="1"/>
          </p:cNvSpPr>
          <p:nvPr>
            <p:ph type="body" sz="quarter" idx="10"/>
          </p:nvPr>
        </p:nvSpPr>
        <p:spPr>
          <a:xfrm>
            <a:off x="609934" y="4902159"/>
            <a:ext cx="7943851" cy="914400"/>
          </a:xfrm>
          <a:prstGeom prst="rect">
            <a:avLst/>
          </a:prstGeom>
        </p:spPr>
        <p:txBody>
          <a:bodyPr>
            <a:normAutofit/>
          </a:bodyPr>
          <a:lstStyle>
            <a:lvl1pPr marL="0" indent="0" algn="ctr">
              <a:buNone/>
              <a:defRPr sz="2400" b="1" i="0" cap="all"/>
            </a:lvl1pPr>
          </a:lstStyle>
          <a:p>
            <a:pPr lvl="0"/>
            <a:r>
              <a:rPr lang="en-GB" dirty="0" smtClean="0"/>
              <a:t>Click to edit Master text styles</a:t>
            </a:r>
            <a:endParaRPr lang="en-US" dirty="0"/>
          </a:p>
        </p:txBody>
      </p:sp>
      <p:sp>
        <p:nvSpPr>
          <p:cNvPr id="8" name="Freeform 3"/>
          <p:cNvSpPr>
            <a:spLocks noChangeArrowheads="1"/>
          </p:cNvSpPr>
          <p:nvPr userDrawn="1"/>
        </p:nvSpPr>
        <p:spPr bwMode="auto">
          <a:xfrm>
            <a:off x="343640" y="327495"/>
            <a:ext cx="4064538" cy="2252744"/>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7" name="TextBox 6"/>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25493102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pavadinimas">
    <p:bg>
      <p:bgPr>
        <a:solidFill>
          <a:srgbClr val="B0CECC"/>
        </a:solidFill>
        <a:effectLst/>
      </p:bgPr>
    </p:bg>
    <p:spTree>
      <p:nvGrpSpPr>
        <p:cNvPr id="1" name=""/>
        <p:cNvGrpSpPr/>
        <p:nvPr/>
      </p:nvGrpSpPr>
      <p:grpSpPr>
        <a:xfrm>
          <a:off x="0" y="0"/>
          <a:ext cx="0" cy="0"/>
          <a:chOff x="0" y="0"/>
          <a:chExt cx="0" cy="0"/>
        </a:xfrm>
      </p:grpSpPr>
      <p:sp>
        <p:nvSpPr>
          <p:cNvPr id="6" name="Rectangle 5"/>
          <p:cNvSpPr/>
          <p:nvPr userDrawn="1"/>
        </p:nvSpPr>
        <p:spPr>
          <a:xfrm>
            <a:off x="400932" y="2526503"/>
            <a:ext cx="8362403" cy="3895561"/>
          </a:xfrm>
          <a:prstGeom prst="rect">
            <a:avLst/>
          </a:prstGeom>
          <a:noFill/>
          <a:ln w="1143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5"/>
          <p:cNvSpPr>
            <a:spLocks noGrp="1"/>
          </p:cNvSpPr>
          <p:nvPr>
            <p:ph type="title" hasCustomPrompt="1"/>
          </p:nvPr>
        </p:nvSpPr>
        <p:spPr>
          <a:xfrm>
            <a:off x="609934" y="3305645"/>
            <a:ext cx="7943851" cy="1797698"/>
          </a:xfrm>
          <a:prstGeom prst="rect">
            <a:avLst/>
          </a:prstGeom>
        </p:spPr>
        <p:txBody>
          <a:bodyPr vert="horz">
            <a:normAutofit/>
          </a:bodyPr>
          <a:lstStyle>
            <a:lvl1pPr algn="ctr">
              <a:defRPr sz="4800" b="1" i="0" cap="all">
                <a:solidFill>
                  <a:schemeClr val="accent5">
                    <a:lumMod val="75000"/>
                  </a:schemeClr>
                </a:solidFill>
                <a:latin typeface="+mj-lt"/>
              </a:defRPr>
            </a:lvl1pPr>
          </a:lstStyle>
          <a:p>
            <a:r>
              <a:rPr lang="en-GB" dirty="0" smtClean="0"/>
              <a:t>Click to edit </a:t>
            </a:r>
            <a:br>
              <a:rPr lang="en-GB" dirty="0" smtClean="0"/>
            </a:br>
            <a:r>
              <a:rPr lang="en-GB" dirty="0" smtClean="0"/>
              <a:t>Master title</a:t>
            </a:r>
            <a:endParaRPr lang="en-US" dirty="0"/>
          </a:p>
        </p:txBody>
      </p:sp>
      <p:sp>
        <p:nvSpPr>
          <p:cNvPr id="11" name="Text Placeholder 2"/>
          <p:cNvSpPr>
            <a:spLocks noGrp="1"/>
          </p:cNvSpPr>
          <p:nvPr>
            <p:ph type="body" sz="quarter" idx="10"/>
          </p:nvPr>
        </p:nvSpPr>
        <p:spPr>
          <a:xfrm>
            <a:off x="609934" y="4902159"/>
            <a:ext cx="7943851" cy="914400"/>
          </a:xfrm>
          <a:prstGeom prst="rect">
            <a:avLst/>
          </a:prstGeom>
        </p:spPr>
        <p:txBody>
          <a:bodyPr>
            <a:normAutofit/>
          </a:bodyPr>
          <a:lstStyle>
            <a:lvl1pPr marL="0" indent="0" algn="ctr">
              <a:buNone/>
              <a:defRPr sz="2400" b="1" i="0" cap="all"/>
            </a:lvl1pPr>
          </a:lstStyle>
          <a:p>
            <a:pPr lvl="0"/>
            <a:r>
              <a:rPr lang="en-GB" dirty="0" smtClean="0"/>
              <a:t>Click to edit Master text styles</a:t>
            </a:r>
            <a:endParaRPr lang="en-US" dirty="0"/>
          </a:p>
        </p:txBody>
      </p:sp>
      <p:sp>
        <p:nvSpPr>
          <p:cNvPr id="8" name="Freeform 3"/>
          <p:cNvSpPr>
            <a:spLocks noChangeArrowheads="1"/>
          </p:cNvSpPr>
          <p:nvPr userDrawn="1"/>
        </p:nvSpPr>
        <p:spPr bwMode="auto">
          <a:xfrm>
            <a:off x="343640" y="327495"/>
            <a:ext cx="4064538" cy="2252744"/>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7" name="TextBox 6"/>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3829284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pavadinimas">
    <p:bg>
      <p:bgPr>
        <a:solidFill>
          <a:srgbClr val="EAA28F"/>
        </a:solidFill>
        <a:effectLst/>
      </p:bgPr>
    </p:bg>
    <p:spTree>
      <p:nvGrpSpPr>
        <p:cNvPr id="1" name=""/>
        <p:cNvGrpSpPr/>
        <p:nvPr/>
      </p:nvGrpSpPr>
      <p:grpSpPr>
        <a:xfrm>
          <a:off x="0" y="0"/>
          <a:ext cx="0" cy="0"/>
          <a:chOff x="0" y="0"/>
          <a:chExt cx="0" cy="0"/>
        </a:xfrm>
      </p:grpSpPr>
      <p:sp>
        <p:nvSpPr>
          <p:cNvPr id="6" name="Rectangle 5"/>
          <p:cNvSpPr/>
          <p:nvPr userDrawn="1"/>
        </p:nvSpPr>
        <p:spPr>
          <a:xfrm>
            <a:off x="400932" y="2526503"/>
            <a:ext cx="8362403" cy="3895561"/>
          </a:xfrm>
          <a:prstGeom prst="rect">
            <a:avLst/>
          </a:prstGeom>
          <a:noFill/>
          <a:ln w="1143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5"/>
          <p:cNvSpPr>
            <a:spLocks noGrp="1"/>
          </p:cNvSpPr>
          <p:nvPr>
            <p:ph type="title" hasCustomPrompt="1"/>
          </p:nvPr>
        </p:nvSpPr>
        <p:spPr>
          <a:xfrm>
            <a:off x="609934" y="3213035"/>
            <a:ext cx="7943851" cy="1797698"/>
          </a:xfrm>
          <a:prstGeom prst="rect">
            <a:avLst/>
          </a:prstGeom>
        </p:spPr>
        <p:txBody>
          <a:bodyPr vert="horz">
            <a:normAutofit/>
          </a:bodyPr>
          <a:lstStyle>
            <a:lvl1pPr algn="ctr">
              <a:defRPr sz="4800" b="1" i="0" cap="all">
                <a:solidFill>
                  <a:schemeClr val="tx2"/>
                </a:solidFill>
                <a:latin typeface="+mj-lt"/>
              </a:defRPr>
            </a:lvl1pPr>
          </a:lstStyle>
          <a:p>
            <a:r>
              <a:rPr lang="en-GB" dirty="0" smtClean="0"/>
              <a:t>Click to edit </a:t>
            </a:r>
            <a:br>
              <a:rPr lang="en-GB" dirty="0" smtClean="0"/>
            </a:br>
            <a:r>
              <a:rPr lang="en-GB" dirty="0" smtClean="0"/>
              <a:t>Master title</a:t>
            </a:r>
            <a:endParaRPr lang="en-US" dirty="0"/>
          </a:p>
        </p:txBody>
      </p:sp>
      <p:sp>
        <p:nvSpPr>
          <p:cNvPr id="11" name="Text Placeholder 2"/>
          <p:cNvSpPr>
            <a:spLocks noGrp="1"/>
          </p:cNvSpPr>
          <p:nvPr>
            <p:ph type="body" sz="quarter" idx="10"/>
          </p:nvPr>
        </p:nvSpPr>
        <p:spPr>
          <a:xfrm>
            <a:off x="609934" y="4902159"/>
            <a:ext cx="7943851" cy="914400"/>
          </a:xfrm>
          <a:prstGeom prst="rect">
            <a:avLst/>
          </a:prstGeom>
        </p:spPr>
        <p:txBody>
          <a:bodyPr>
            <a:normAutofit/>
          </a:bodyPr>
          <a:lstStyle>
            <a:lvl1pPr marL="0" indent="0" algn="ctr">
              <a:buNone/>
              <a:defRPr sz="2400" b="1" i="0" cap="all"/>
            </a:lvl1pPr>
          </a:lstStyle>
          <a:p>
            <a:pPr lvl="0"/>
            <a:r>
              <a:rPr lang="en-GB" dirty="0" smtClean="0"/>
              <a:t>Click to edit Master text styles</a:t>
            </a:r>
            <a:endParaRPr lang="en-US" dirty="0"/>
          </a:p>
        </p:txBody>
      </p:sp>
      <p:sp>
        <p:nvSpPr>
          <p:cNvPr id="8" name="Freeform 3"/>
          <p:cNvSpPr>
            <a:spLocks noChangeArrowheads="1"/>
          </p:cNvSpPr>
          <p:nvPr userDrawn="1"/>
        </p:nvSpPr>
        <p:spPr bwMode="auto">
          <a:xfrm>
            <a:off x="343640" y="327495"/>
            <a:ext cx="4064538" cy="2252744"/>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rgbClr val="141313"/>
          </a:solidFill>
          <a:ln>
            <a:noFill/>
          </a:ln>
          <a:effectLst/>
          <a:extLst/>
        </p:spPr>
        <p:txBody>
          <a:bodyPr wrap="none" anchor="ctr"/>
          <a:lstStyle/>
          <a:p>
            <a:endParaRPr lang="en-US"/>
          </a:p>
        </p:txBody>
      </p:sp>
      <p:sp>
        <p:nvSpPr>
          <p:cNvPr id="7" name="TextBox 6"/>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Tree>
    <p:extLst>
      <p:ext uri="{BB962C8B-B14F-4D97-AF65-F5344CB8AC3E}">
        <p14:creationId xmlns:p14="http://schemas.microsoft.com/office/powerpoint/2010/main" val="382928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1"/>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1461710" y="988009"/>
            <a:ext cx="1243425" cy="4247316"/>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dirty="0" smtClean="0">
                <a:solidFill>
                  <a:schemeClr val="tx1">
                    <a:lumMod val="75000"/>
                    <a:lumOff val="25000"/>
                  </a:schemeClr>
                </a:solidFill>
                <a:ea typeface="+mn-ea"/>
              </a:rPr>
              <a:t>NORĖDAMI PAKEISTI SKAIDRĖS</a:t>
            </a:r>
            <a:r>
              <a:rPr lang="en-AU" sz="1200" baseline="0" dirty="0" smtClean="0">
                <a:solidFill>
                  <a:schemeClr val="tx1">
                    <a:lumMod val="75000"/>
                    <a:lumOff val="25000"/>
                  </a:schemeClr>
                </a:solidFill>
                <a:ea typeface="+mn-ea"/>
              </a:rPr>
              <a:t> </a:t>
            </a:r>
            <a:r>
              <a:rPr lang="en-AU" sz="1200" dirty="0" smtClean="0">
                <a:solidFill>
                  <a:schemeClr val="tx1">
                    <a:lumMod val="75000"/>
                    <a:lumOff val="25000"/>
                  </a:schemeClr>
                </a:solidFill>
                <a:ea typeface="+mn-ea"/>
              </a:rPr>
              <a:t>STILIŲ </a:t>
            </a:r>
            <a:r>
              <a:rPr lang="en-US" sz="1200" dirty="0" smtClean="0">
                <a:solidFill>
                  <a:schemeClr val="tx1">
                    <a:lumMod val="75000"/>
                    <a:lumOff val="25000"/>
                  </a:schemeClr>
                </a:solidFill>
                <a:latin typeface="Calibri"/>
              </a:rPr>
              <a:t>–</a:t>
            </a:r>
            <a:r>
              <a:rPr lang="en-AU" sz="1200" baseline="0" dirty="0" smtClean="0">
                <a:solidFill>
                  <a:schemeClr val="tx1">
                    <a:lumMod val="75000"/>
                    <a:lumOff val="25000"/>
                  </a:schemeClr>
                </a:solidFill>
                <a:ea typeface="+mn-ea"/>
              </a:rPr>
              <a:t> SPUSTELĖKITE DEŠINIUOJU</a:t>
            </a:r>
          </a:p>
          <a:p>
            <a:pPr>
              <a:defRPr/>
            </a:pPr>
            <a:r>
              <a:rPr lang="en-AU" sz="1200" baseline="0" dirty="0" smtClean="0">
                <a:solidFill>
                  <a:schemeClr val="tx1">
                    <a:lumMod val="75000"/>
                    <a:lumOff val="25000"/>
                  </a:schemeClr>
                </a:solidFill>
                <a:ea typeface="+mn-ea"/>
              </a:rPr>
              <a:t>PELĖS KLAVIŠU ANT SKAIDRĖS FONO IR PASIRINKITE</a:t>
            </a:r>
          </a:p>
          <a:p>
            <a:pPr>
              <a:defRPr/>
            </a:pPr>
            <a:r>
              <a:rPr lang="en-AU" sz="1200"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LAYOUT</a:t>
            </a:r>
          </a:p>
          <a:p>
            <a:pPr>
              <a:defRPr/>
            </a:pPr>
            <a:endParaRPr lang="en-AU" sz="1200" b="1" dirty="0" smtClean="0">
              <a:solidFill>
                <a:schemeClr val="tx1">
                  <a:lumMod val="75000"/>
                  <a:lumOff val="25000"/>
                </a:schemeClr>
              </a:solidFill>
              <a:ea typeface="+mn-ea"/>
            </a:endParaRPr>
          </a:p>
          <a:p>
            <a:pPr>
              <a:defRPr/>
            </a:pPr>
            <a:r>
              <a:rPr lang="en-AU" sz="1200" baseline="0" dirty="0" smtClean="0">
                <a:solidFill>
                  <a:schemeClr val="tx1">
                    <a:lumMod val="75000"/>
                    <a:lumOff val="25000"/>
                  </a:schemeClr>
                </a:solidFill>
                <a:ea typeface="+mn-ea"/>
              </a:rPr>
              <a:t>ARBA DARBALAUKIO</a:t>
            </a:r>
          </a:p>
          <a:p>
            <a:pPr>
              <a:defRPr/>
            </a:pPr>
            <a:r>
              <a:rPr lang="en-AU" sz="1200" baseline="0" dirty="0" smtClean="0">
                <a:solidFill>
                  <a:schemeClr val="tx1">
                    <a:lumMod val="75000"/>
                    <a:lumOff val="25000"/>
                  </a:schemeClr>
                </a:solidFill>
                <a:ea typeface="+mn-ea"/>
              </a:rPr>
              <a:t>ĮRANKIŲ JUOSTOJE PASIRINKITE </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dirty="0" smtClean="0">
                <a:solidFill>
                  <a:schemeClr val="tx1">
                    <a:lumMod val="75000"/>
                    <a:lumOff val="25000"/>
                  </a:schemeClr>
                </a:solidFill>
                <a:ea typeface="+mn-ea"/>
              </a:rPr>
              <a:t>HOME</a:t>
            </a:r>
            <a:r>
              <a:rPr lang="en-AU" sz="1200" b="1" baseline="0" dirty="0" smtClean="0">
                <a:solidFill>
                  <a:schemeClr val="tx1">
                    <a:lumMod val="75000"/>
                    <a:lumOff val="25000"/>
                  </a:schemeClr>
                </a:solidFill>
                <a:ea typeface="+mn-ea"/>
              </a:rPr>
              <a:t> </a:t>
            </a:r>
            <a:r>
              <a:rPr lang="en-AU" sz="1200" b="1" dirty="0" smtClean="0">
                <a:solidFill>
                  <a:schemeClr val="tx1">
                    <a:lumMod val="75000"/>
                    <a:lumOff val="25000"/>
                  </a:schemeClr>
                </a:solidFill>
                <a:ea typeface="+mn-ea"/>
              </a:rPr>
              <a:t>&gt; SLIDES &gt; LAYOUT</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b="1" dirty="0" smtClean="0">
              <a:solidFill>
                <a:schemeClr val="tx1">
                  <a:lumMod val="75000"/>
                  <a:lumOff val="25000"/>
                </a:schemeClr>
              </a:solidFill>
              <a:ea typeface="+mn-ea"/>
            </a:endParaRPr>
          </a:p>
          <a:p>
            <a:pPr>
              <a:defRPr/>
            </a:pPr>
            <a:endParaRPr lang="en-AU" sz="1200" b="1" dirty="0">
              <a:solidFill>
                <a:schemeClr val="tx1">
                  <a:lumMod val="75000"/>
                  <a:lumOff val="25000"/>
                </a:schemeClr>
              </a:solidFill>
              <a:ea typeface="+mn-ea"/>
            </a:endParaRPr>
          </a:p>
        </p:txBody>
      </p:sp>
      <p:sp>
        <p:nvSpPr>
          <p:cNvPr id="3" name="Rectangle 2"/>
          <p:cNvSpPr/>
          <p:nvPr userDrawn="1"/>
        </p:nvSpPr>
        <p:spPr>
          <a:xfrm>
            <a:off x="418003" y="1151635"/>
            <a:ext cx="8293561" cy="5299001"/>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flipV="1">
            <a:off x="3084399" y="398549"/>
            <a:ext cx="5627165" cy="753086"/>
          </a:xfrm>
          <a:prstGeom prst="rect">
            <a:avLst/>
          </a:prstGeom>
          <a:noFill/>
          <a:ln w="34925"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3"/>
          <p:cNvSpPr>
            <a:spLocks noChangeArrowheads="1"/>
          </p:cNvSpPr>
          <p:nvPr userDrawn="1"/>
        </p:nvSpPr>
        <p:spPr bwMode="auto">
          <a:xfrm>
            <a:off x="401666" y="383075"/>
            <a:ext cx="1415495" cy="784529"/>
          </a:xfrm>
          <a:custGeom>
            <a:avLst/>
            <a:gdLst>
              <a:gd name="T0" fmla="*/ 3010 w 11950"/>
              <a:gd name="T1" fmla="*/ 4538 h 6623"/>
              <a:gd name="T2" fmla="*/ 2648 w 11950"/>
              <a:gd name="T3" fmla="*/ 3117 h 6623"/>
              <a:gd name="T4" fmla="*/ 4113 w 11950"/>
              <a:gd name="T5" fmla="*/ 4282 h 6623"/>
              <a:gd name="T6" fmla="*/ 3857 w 11950"/>
              <a:gd name="T7" fmla="*/ 4538 h 6623"/>
              <a:gd name="T8" fmla="*/ 7121 w 11950"/>
              <a:gd name="T9" fmla="*/ 2473 h 6623"/>
              <a:gd name="T10" fmla="*/ 7554 w 11950"/>
              <a:gd name="T11" fmla="*/ 2543 h 6623"/>
              <a:gd name="T12" fmla="*/ 7289 w 11950"/>
              <a:gd name="T13" fmla="*/ 2155 h 6623"/>
              <a:gd name="T14" fmla="*/ 7360 w 11950"/>
              <a:gd name="T15" fmla="*/ 2375 h 6623"/>
              <a:gd name="T16" fmla="*/ 7748 w 11950"/>
              <a:gd name="T17" fmla="*/ 2066 h 6623"/>
              <a:gd name="T18" fmla="*/ 8613 w 11950"/>
              <a:gd name="T19" fmla="*/ 2614 h 6623"/>
              <a:gd name="T20" fmla="*/ 8825 w 11950"/>
              <a:gd name="T21" fmla="*/ 2314 h 6623"/>
              <a:gd name="T22" fmla="*/ 9054 w 11950"/>
              <a:gd name="T23" fmla="*/ 2614 h 6623"/>
              <a:gd name="T24" fmla="*/ 8754 w 11950"/>
              <a:gd name="T25" fmla="*/ 2137 h 6623"/>
              <a:gd name="T26" fmla="*/ 8825 w 11950"/>
              <a:gd name="T27" fmla="*/ 2499 h 6623"/>
              <a:gd name="T28" fmla="*/ 9495 w 11950"/>
              <a:gd name="T29" fmla="*/ 2596 h 6623"/>
              <a:gd name="T30" fmla="*/ 9451 w 11950"/>
              <a:gd name="T31" fmla="*/ 2164 h 6623"/>
              <a:gd name="T32" fmla="*/ 9337 w 11950"/>
              <a:gd name="T33" fmla="*/ 2367 h 6623"/>
              <a:gd name="T34" fmla="*/ 6839 w 11950"/>
              <a:gd name="T35" fmla="*/ 3478 h 6623"/>
              <a:gd name="T36" fmla="*/ 7263 w 11950"/>
              <a:gd name="T37" fmla="*/ 3082 h 6623"/>
              <a:gd name="T38" fmla="*/ 7510 w 11950"/>
              <a:gd name="T39" fmla="*/ 3047 h 6623"/>
              <a:gd name="T40" fmla="*/ 8454 w 11950"/>
              <a:gd name="T41" fmla="*/ 3381 h 6623"/>
              <a:gd name="T42" fmla="*/ 8604 w 11950"/>
              <a:gd name="T43" fmla="*/ 3452 h 6623"/>
              <a:gd name="T44" fmla="*/ 8578 w 11950"/>
              <a:gd name="T45" fmla="*/ 3206 h 6623"/>
              <a:gd name="T46" fmla="*/ 9266 w 11950"/>
              <a:gd name="T47" fmla="*/ 3029 h 6623"/>
              <a:gd name="T48" fmla="*/ 9584 w 11950"/>
              <a:gd name="T49" fmla="*/ 3425 h 6623"/>
              <a:gd name="T50" fmla="*/ 9690 w 11950"/>
              <a:gd name="T51" fmla="*/ 3443 h 6623"/>
              <a:gd name="T52" fmla="*/ 9690 w 11950"/>
              <a:gd name="T53" fmla="*/ 3135 h 6623"/>
              <a:gd name="T54" fmla="*/ 10069 w 11950"/>
              <a:gd name="T55" fmla="*/ 3408 h 6623"/>
              <a:gd name="T56" fmla="*/ 10193 w 11950"/>
              <a:gd name="T57" fmla="*/ 2923 h 6623"/>
              <a:gd name="T58" fmla="*/ 10493 w 11950"/>
              <a:gd name="T59" fmla="*/ 3029 h 6623"/>
              <a:gd name="T60" fmla="*/ 11367 w 11950"/>
              <a:gd name="T61" fmla="*/ 3020 h 6623"/>
              <a:gd name="T62" fmla="*/ 11367 w 11950"/>
              <a:gd name="T63" fmla="*/ 3108 h 6623"/>
              <a:gd name="T64" fmla="*/ 11817 w 11950"/>
              <a:gd name="T65" fmla="*/ 3038 h 6623"/>
              <a:gd name="T66" fmla="*/ 6645 w 11950"/>
              <a:gd name="T67" fmla="*/ 4458 h 6623"/>
              <a:gd name="T68" fmla="*/ 6565 w 11950"/>
              <a:gd name="T69" fmla="*/ 4008 h 6623"/>
              <a:gd name="T70" fmla="*/ 6945 w 11950"/>
              <a:gd name="T71" fmla="*/ 4335 h 6623"/>
              <a:gd name="T72" fmla="*/ 7121 w 11950"/>
              <a:gd name="T73" fmla="*/ 4432 h 6623"/>
              <a:gd name="T74" fmla="*/ 7448 w 11950"/>
              <a:gd name="T75" fmla="*/ 4414 h 6623"/>
              <a:gd name="T76" fmla="*/ 7554 w 11950"/>
              <a:gd name="T77" fmla="*/ 4176 h 6623"/>
              <a:gd name="T78" fmla="*/ 7430 w 11950"/>
              <a:gd name="T79" fmla="*/ 4167 h 6623"/>
              <a:gd name="T80" fmla="*/ 8075 w 11950"/>
              <a:gd name="T81" fmla="*/ 4088 h 6623"/>
              <a:gd name="T82" fmla="*/ 8595 w 11950"/>
              <a:gd name="T83" fmla="*/ 4008 h 6623"/>
              <a:gd name="T84" fmla="*/ 9363 w 11950"/>
              <a:gd name="T85" fmla="*/ 4476 h 6623"/>
              <a:gd name="T86" fmla="*/ 8984 w 11950"/>
              <a:gd name="T87" fmla="*/ 4335 h 6623"/>
              <a:gd name="T88" fmla="*/ 9275 w 11950"/>
              <a:gd name="T89" fmla="*/ 4414 h 6623"/>
              <a:gd name="T90" fmla="*/ 10202 w 11950"/>
              <a:gd name="T91" fmla="*/ 4167 h 6623"/>
              <a:gd name="T92" fmla="*/ 9822 w 11950"/>
              <a:gd name="T93" fmla="*/ 4476 h 6623"/>
              <a:gd name="T94" fmla="*/ 9910 w 11950"/>
              <a:gd name="T95" fmla="*/ 4414 h 6623"/>
              <a:gd name="T96" fmla="*/ 10405 w 11950"/>
              <a:gd name="T97" fmla="*/ 4635 h 6623"/>
              <a:gd name="T98" fmla="*/ 10378 w 11950"/>
              <a:gd name="T99" fmla="*/ 4344 h 6623"/>
              <a:gd name="T100" fmla="*/ 10678 w 11950"/>
              <a:gd name="T101" fmla="*/ 3929 h 6623"/>
              <a:gd name="T102" fmla="*/ 10590 w 11950"/>
              <a:gd name="T103" fmla="*/ 4458 h 6623"/>
              <a:gd name="T104" fmla="*/ 10581 w 11950"/>
              <a:gd name="T105" fmla="*/ 4185 h 6623"/>
              <a:gd name="T106" fmla="*/ 10978 w 11950"/>
              <a:gd name="T107" fmla="*/ 4617 h 6623"/>
              <a:gd name="T108" fmla="*/ 1103 w 11950"/>
              <a:gd name="T109" fmla="*/ 5774 h 6623"/>
              <a:gd name="T110" fmla="*/ 1236 w 11950"/>
              <a:gd name="T111" fmla="*/ 5960 h 6623"/>
              <a:gd name="T112" fmla="*/ 944 w 11950"/>
              <a:gd name="T113" fmla="*/ 5606 h 6623"/>
              <a:gd name="T114" fmla="*/ 1077 w 11950"/>
              <a:gd name="T115" fmla="*/ 5659 h 6623"/>
              <a:gd name="T116" fmla="*/ 1730 w 11950"/>
              <a:gd name="T117" fmla="*/ 5889 h 6623"/>
              <a:gd name="T118" fmla="*/ 1394 w 11950"/>
              <a:gd name="T119" fmla="*/ 5509 h 6623"/>
              <a:gd name="T120" fmla="*/ 2145 w 11950"/>
              <a:gd name="T121" fmla="*/ 5889 h 6623"/>
              <a:gd name="T122" fmla="*/ 1809 w 11950"/>
              <a:gd name="T123" fmla="*/ 5509 h 6623"/>
              <a:gd name="T124" fmla="*/ 5481 w 11950"/>
              <a:gd name="T125" fmla="*/ 318 h 6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950" h="6623">
                <a:moveTo>
                  <a:pt x="1456" y="4096"/>
                </a:moveTo>
                <a:lnTo>
                  <a:pt x="1642" y="3893"/>
                </a:lnTo>
                <a:lnTo>
                  <a:pt x="2021" y="4520"/>
                </a:lnTo>
                <a:lnTo>
                  <a:pt x="2383" y="4520"/>
                </a:lnTo>
                <a:lnTo>
                  <a:pt x="1853" y="3690"/>
                </a:lnTo>
                <a:lnTo>
                  <a:pt x="2330" y="3064"/>
                </a:lnTo>
                <a:lnTo>
                  <a:pt x="1986" y="3064"/>
                </a:lnTo>
                <a:lnTo>
                  <a:pt x="1456" y="3770"/>
                </a:lnTo>
                <a:lnTo>
                  <a:pt x="1456" y="2649"/>
                </a:lnTo>
                <a:lnTo>
                  <a:pt x="1130" y="2649"/>
                </a:lnTo>
                <a:lnTo>
                  <a:pt x="1130" y="4520"/>
                </a:lnTo>
                <a:lnTo>
                  <a:pt x="1456" y="4520"/>
                </a:lnTo>
                <a:lnTo>
                  <a:pt x="1456" y="4096"/>
                </a:lnTo>
                <a:close/>
                <a:moveTo>
                  <a:pt x="2630" y="4088"/>
                </a:moveTo>
                <a:lnTo>
                  <a:pt x="2630" y="4088"/>
                </a:lnTo>
                <a:lnTo>
                  <a:pt x="2630" y="4194"/>
                </a:lnTo>
                <a:lnTo>
                  <a:pt x="2648" y="4282"/>
                </a:lnTo>
                <a:lnTo>
                  <a:pt x="2674" y="4361"/>
                </a:lnTo>
                <a:lnTo>
                  <a:pt x="2718" y="4423"/>
                </a:lnTo>
                <a:lnTo>
                  <a:pt x="2771" y="4476"/>
                </a:lnTo>
                <a:lnTo>
                  <a:pt x="2833" y="4511"/>
                </a:lnTo>
                <a:lnTo>
                  <a:pt x="2921" y="4529"/>
                </a:lnTo>
                <a:lnTo>
                  <a:pt x="3010" y="4538"/>
                </a:lnTo>
                <a:lnTo>
                  <a:pt x="3010" y="4538"/>
                </a:lnTo>
                <a:lnTo>
                  <a:pt x="3089" y="4538"/>
                </a:lnTo>
                <a:lnTo>
                  <a:pt x="3160" y="4520"/>
                </a:lnTo>
                <a:lnTo>
                  <a:pt x="3221" y="4503"/>
                </a:lnTo>
                <a:lnTo>
                  <a:pt x="3283" y="4476"/>
                </a:lnTo>
                <a:lnTo>
                  <a:pt x="3248" y="4282"/>
                </a:lnTo>
                <a:lnTo>
                  <a:pt x="3248" y="4282"/>
                </a:lnTo>
                <a:lnTo>
                  <a:pt x="3186" y="4291"/>
                </a:lnTo>
                <a:lnTo>
                  <a:pt x="3124" y="4300"/>
                </a:lnTo>
                <a:lnTo>
                  <a:pt x="3124" y="4300"/>
                </a:lnTo>
                <a:lnTo>
                  <a:pt x="3089" y="4300"/>
                </a:lnTo>
                <a:lnTo>
                  <a:pt x="3054" y="4291"/>
                </a:lnTo>
                <a:lnTo>
                  <a:pt x="3027" y="4273"/>
                </a:lnTo>
                <a:lnTo>
                  <a:pt x="3001" y="4255"/>
                </a:lnTo>
                <a:lnTo>
                  <a:pt x="2974" y="4229"/>
                </a:lnTo>
                <a:lnTo>
                  <a:pt x="2965" y="4194"/>
                </a:lnTo>
                <a:lnTo>
                  <a:pt x="2957" y="4149"/>
                </a:lnTo>
                <a:lnTo>
                  <a:pt x="2948" y="4105"/>
                </a:lnTo>
                <a:lnTo>
                  <a:pt x="2948" y="3363"/>
                </a:lnTo>
                <a:lnTo>
                  <a:pt x="3283" y="3363"/>
                </a:lnTo>
                <a:lnTo>
                  <a:pt x="3283" y="3126"/>
                </a:lnTo>
                <a:lnTo>
                  <a:pt x="2948" y="3126"/>
                </a:lnTo>
                <a:lnTo>
                  <a:pt x="2948" y="2790"/>
                </a:lnTo>
                <a:lnTo>
                  <a:pt x="2727" y="2790"/>
                </a:lnTo>
                <a:lnTo>
                  <a:pt x="2648" y="3117"/>
                </a:lnTo>
                <a:lnTo>
                  <a:pt x="2454" y="3126"/>
                </a:lnTo>
                <a:lnTo>
                  <a:pt x="2454" y="3328"/>
                </a:lnTo>
                <a:lnTo>
                  <a:pt x="2630" y="3372"/>
                </a:lnTo>
                <a:lnTo>
                  <a:pt x="2630" y="4088"/>
                </a:lnTo>
                <a:close/>
                <a:moveTo>
                  <a:pt x="3963" y="4547"/>
                </a:moveTo>
                <a:lnTo>
                  <a:pt x="3963" y="4547"/>
                </a:lnTo>
                <a:lnTo>
                  <a:pt x="4016" y="4538"/>
                </a:lnTo>
                <a:lnTo>
                  <a:pt x="4077" y="4529"/>
                </a:lnTo>
                <a:lnTo>
                  <a:pt x="4130" y="4520"/>
                </a:lnTo>
                <a:lnTo>
                  <a:pt x="4183" y="4503"/>
                </a:lnTo>
                <a:lnTo>
                  <a:pt x="4228" y="4476"/>
                </a:lnTo>
                <a:lnTo>
                  <a:pt x="4280" y="4450"/>
                </a:lnTo>
                <a:lnTo>
                  <a:pt x="4325" y="4423"/>
                </a:lnTo>
                <a:lnTo>
                  <a:pt x="4360" y="4379"/>
                </a:lnTo>
                <a:lnTo>
                  <a:pt x="4378" y="4520"/>
                </a:lnTo>
                <a:lnTo>
                  <a:pt x="4660" y="4520"/>
                </a:lnTo>
                <a:lnTo>
                  <a:pt x="4660" y="3064"/>
                </a:lnTo>
                <a:lnTo>
                  <a:pt x="4342" y="3064"/>
                </a:lnTo>
                <a:lnTo>
                  <a:pt x="4342" y="4149"/>
                </a:lnTo>
                <a:lnTo>
                  <a:pt x="4342" y="4149"/>
                </a:lnTo>
                <a:lnTo>
                  <a:pt x="4289" y="4202"/>
                </a:lnTo>
                <a:lnTo>
                  <a:pt x="4228" y="4247"/>
                </a:lnTo>
                <a:lnTo>
                  <a:pt x="4148" y="4282"/>
                </a:lnTo>
                <a:lnTo>
                  <a:pt x="4113" y="4282"/>
                </a:lnTo>
                <a:lnTo>
                  <a:pt x="4060" y="4291"/>
                </a:lnTo>
                <a:lnTo>
                  <a:pt x="4060" y="4291"/>
                </a:lnTo>
                <a:lnTo>
                  <a:pt x="4007" y="4282"/>
                </a:lnTo>
                <a:lnTo>
                  <a:pt x="3954" y="4273"/>
                </a:lnTo>
                <a:lnTo>
                  <a:pt x="3910" y="4247"/>
                </a:lnTo>
                <a:lnTo>
                  <a:pt x="3883" y="4211"/>
                </a:lnTo>
                <a:lnTo>
                  <a:pt x="3857" y="4176"/>
                </a:lnTo>
                <a:lnTo>
                  <a:pt x="3830" y="4123"/>
                </a:lnTo>
                <a:lnTo>
                  <a:pt x="3822" y="4061"/>
                </a:lnTo>
                <a:lnTo>
                  <a:pt x="3822" y="3999"/>
                </a:lnTo>
                <a:lnTo>
                  <a:pt x="3822" y="3064"/>
                </a:lnTo>
                <a:lnTo>
                  <a:pt x="3495" y="3064"/>
                </a:lnTo>
                <a:lnTo>
                  <a:pt x="3495" y="3990"/>
                </a:lnTo>
                <a:lnTo>
                  <a:pt x="3495" y="3990"/>
                </a:lnTo>
                <a:lnTo>
                  <a:pt x="3504" y="4114"/>
                </a:lnTo>
                <a:lnTo>
                  <a:pt x="3530" y="4220"/>
                </a:lnTo>
                <a:lnTo>
                  <a:pt x="3566" y="4317"/>
                </a:lnTo>
                <a:lnTo>
                  <a:pt x="3619" y="4397"/>
                </a:lnTo>
                <a:lnTo>
                  <a:pt x="3654" y="4432"/>
                </a:lnTo>
                <a:lnTo>
                  <a:pt x="3680" y="4458"/>
                </a:lnTo>
                <a:lnTo>
                  <a:pt x="3724" y="4485"/>
                </a:lnTo>
                <a:lnTo>
                  <a:pt x="3760" y="4503"/>
                </a:lnTo>
                <a:lnTo>
                  <a:pt x="3804" y="4520"/>
                </a:lnTo>
                <a:lnTo>
                  <a:pt x="3857" y="4538"/>
                </a:lnTo>
                <a:lnTo>
                  <a:pt x="3963" y="4547"/>
                </a:lnTo>
                <a:close/>
                <a:moveTo>
                  <a:pt x="6733" y="2455"/>
                </a:moveTo>
                <a:lnTo>
                  <a:pt x="6804" y="2375"/>
                </a:lnTo>
                <a:lnTo>
                  <a:pt x="6945" y="2614"/>
                </a:lnTo>
                <a:lnTo>
                  <a:pt x="7077" y="2614"/>
                </a:lnTo>
                <a:lnTo>
                  <a:pt x="6883" y="2305"/>
                </a:lnTo>
                <a:lnTo>
                  <a:pt x="7060" y="2066"/>
                </a:lnTo>
                <a:lnTo>
                  <a:pt x="6927" y="2066"/>
                </a:lnTo>
                <a:lnTo>
                  <a:pt x="6733" y="2331"/>
                </a:lnTo>
                <a:lnTo>
                  <a:pt x="6733" y="1916"/>
                </a:lnTo>
                <a:lnTo>
                  <a:pt x="6609" y="1916"/>
                </a:lnTo>
                <a:lnTo>
                  <a:pt x="6609" y="2614"/>
                </a:lnTo>
                <a:lnTo>
                  <a:pt x="6733" y="2614"/>
                </a:lnTo>
                <a:lnTo>
                  <a:pt x="6733" y="2455"/>
                </a:lnTo>
                <a:close/>
                <a:moveTo>
                  <a:pt x="7360" y="2296"/>
                </a:moveTo>
                <a:lnTo>
                  <a:pt x="7360" y="2296"/>
                </a:lnTo>
                <a:lnTo>
                  <a:pt x="7298" y="2296"/>
                </a:lnTo>
                <a:lnTo>
                  <a:pt x="7245" y="2314"/>
                </a:lnTo>
                <a:lnTo>
                  <a:pt x="7201" y="2322"/>
                </a:lnTo>
                <a:lnTo>
                  <a:pt x="7174" y="2349"/>
                </a:lnTo>
                <a:lnTo>
                  <a:pt x="7148" y="2375"/>
                </a:lnTo>
                <a:lnTo>
                  <a:pt x="7130" y="2402"/>
                </a:lnTo>
                <a:lnTo>
                  <a:pt x="7121" y="2437"/>
                </a:lnTo>
                <a:lnTo>
                  <a:pt x="7121" y="2473"/>
                </a:lnTo>
                <a:lnTo>
                  <a:pt x="7121" y="2473"/>
                </a:lnTo>
                <a:lnTo>
                  <a:pt x="7121" y="2499"/>
                </a:lnTo>
                <a:lnTo>
                  <a:pt x="7130" y="2534"/>
                </a:lnTo>
                <a:lnTo>
                  <a:pt x="7148" y="2552"/>
                </a:lnTo>
                <a:lnTo>
                  <a:pt x="7165" y="2579"/>
                </a:lnTo>
                <a:lnTo>
                  <a:pt x="7183" y="2596"/>
                </a:lnTo>
                <a:lnTo>
                  <a:pt x="7210" y="2605"/>
                </a:lnTo>
                <a:lnTo>
                  <a:pt x="7245" y="2614"/>
                </a:lnTo>
                <a:lnTo>
                  <a:pt x="7271" y="2623"/>
                </a:lnTo>
                <a:lnTo>
                  <a:pt x="7271" y="2623"/>
                </a:lnTo>
                <a:lnTo>
                  <a:pt x="7316" y="2614"/>
                </a:lnTo>
                <a:lnTo>
                  <a:pt x="7351" y="2605"/>
                </a:lnTo>
                <a:lnTo>
                  <a:pt x="7386" y="2587"/>
                </a:lnTo>
                <a:lnTo>
                  <a:pt x="7413" y="2570"/>
                </a:lnTo>
                <a:lnTo>
                  <a:pt x="7413" y="2570"/>
                </a:lnTo>
                <a:lnTo>
                  <a:pt x="7430" y="2587"/>
                </a:lnTo>
                <a:lnTo>
                  <a:pt x="7448" y="2605"/>
                </a:lnTo>
                <a:lnTo>
                  <a:pt x="7474" y="2614"/>
                </a:lnTo>
                <a:lnTo>
                  <a:pt x="7510" y="2614"/>
                </a:lnTo>
                <a:lnTo>
                  <a:pt x="7510" y="2614"/>
                </a:lnTo>
                <a:lnTo>
                  <a:pt x="7563" y="2605"/>
                </a:lnTo>
                <a:lnTo>
                  <a:pt x="7563" y="2543"/>
                </a:lnTo>
                <a:lnTo>
                  <a:pt x="7554" y="2543"/>
                </a:lnTo>
                <a:lnTo>
                  <a:pt x="7554" y="2543"/>
                </a:lnTo>
                <a:lnTo>
                  <a:pt x="7536" y="2534"/>
                </a:lnTo>
                <a:lnTo>
                  <a:pt x="7527" y="2526"/>
                </a:lnTo>
                <a:lnTo>
                  <a:pt x="7518" y="2517"/>
                </a:lnTo>
                <a:lnTo>
                  <a:pt x="7510" y="2499"/>
                </a:lnTo>
                <a:lnTo>
                  <a:pt x="7510" y="2243"/>
                </a:lnTo>
                <a:lnTo>
                  <a:pt x="7510" y="2243"/>
                </a:lnTo>
                <a:lnTo>
                  <a:pt x="7510" y="2208"/>
                </a:lnTo>
                <a:lnTo>
                  <a:pt x="7501" y="2172"/>
                </a:lnTo>
                <a:lnTo>
                  <a:pt x="7492" y="2137"/>
                </a:lnTo>
                <a:lnTo>
                  <a:pt x="7474" y="2111"/>
                </a:lnTo>
                <a:lnTo>
                  <a:pt x="7448" y="2093"/>
                </a:lnTo>
                <a:lnTo>
                  <a:pt x="7413" y="2075"/>
                </a:lnTo>
                <a:lnTo>
                  <a:pt x="7377" y="2066"/>
                </a:lnTo>
                <a:lnTo>
                  <a:pt x="7333" y="2058"/>
                </a:lnTo>
                <a:lnTo>
                  <a:pt x="7333" y="2058"/>
                </a:lnTo>
                <a:lnTo>
                  <a:pt x="7271" y="2066"/>
                </a:lnTo>
                <a:lnTo>
                  <a:pt x="7218" y="2093"/>
                </a:lnTo>
                <a:lnTo>
                  <a:pt x="7174" y="2137"/>
                </a:lnTo>
                <a:lnTo>
                  <a:pt x="7139" y="2181"/>
                </a:lnTo>
                <a:lnTo>
                  <a:pt x="7210" y="2225"/>
                </a:lnTo>
                <a:lnTo>
                  <a:pt x="7210" y="2225"/>
                </a:lnTo>
                <a:lnTo>
                  <a:pt x="7236" y="2190"/>
                </a:lnTo>
                <a:lnTo>
                  <a:pt x="7263" y="2172"/>
                </a:lnTo>
                <a:lnTo>
                  <a:pt x="7289" y="2155"/>
                </a:lnTo>
                <a:lnTo>
                  <a:pt x="7316" y="2155"/>
                </a:lnTo>
                <a:lnTo>
                  <a:pt x="7316" y="2155"/>
                </a:lnTo>
                <a:lnTo>
                  <a:pt x="7351" y="2155"/>
                </a:lnTo>
                <a:lnTo>
                  <a:pt x="7377" y="2172"/>
                </a:lnTo>
                <a:lnTo>
                  <a:pt x="7395" y="2199"/>
                </a:lnTo>
                <a:lnTo>
                  <a:pt x="7395" y="2243"/>
                </a:lnTo>
                <a:lnTo>
                  <a:pt x="7395" y="2296"/>
                </a:lnTo>
                <a:lnTo>
                  <a:pt x="7360" y="2296"/>
                </a:lnTo>
                <a:close/>
                <a:moveTo>
                  <a:pt x="7395" y="2499"/>
                </a:moveTo>
                <a:lnTo>
                  <a:pt x="7395" y="2499"/>
                </a:lnTo>
                <a:lnTo>
                  <a:pt x="7377" y="2517"/>
                </a:lnTo>
                <a:lnTo>
                  <a:pt x="7360" y="2526"/>
                </a:lnTo>
                <a:lnTo>
                  <a:pt x="7333" y="2534"/>
                </a:lnTo>
                <a:lnTo>
                  <a:pt x="7307" y="2534"/>
                </a:lnTo>
                <a:lnTo>
                  <a:pt x="7307" y="2534"/>
                </a:lnTo>
                <a:lnTo>
                  <a:pt x="7280" y="2534"/>
                </a:lnTo>
                <a:lnTo>
                  <a:pt x="7254" y="2517"/>
                </a:lnTo>
                <a:lnTo>
                  <a:pt x="7245" y="2499"/>
                </a:lnTo>
                <a:lnTo>
                  <a:pt x="7236" y="2464"/>
                </a:lnTo>
                <a:lnTo>
                  <a:pt x="7236" y="2464"/>
                </a:lnTo>
                <a:lnTo>
                  <a:pt x="7245" y="2428"/>
                </a:lnTo>
                <a:lnTo>
                  <a:pt x="7263" y="2402"/>
                </a:lnTo>
                <a:lnTo>
                  <a:pt x="7298" y="2384"/>
                </a:lnTo>
                <a:lnTo>
                  <a:pt x="7360" y="2375"/>
                </a:lnTo>
                <a:lnTo>
                  <a:pt x="7395" y="2375"/>
                </a:lnTo>
                <a:lnTo>
                  <a:pt x="7395" y="2499"/>
                </a:lnTo>
                <a:close/>
                <a:moveTo>
                  <a:pt x="7801" y="2623"/>
                </a:moveTo>
                <a:lnTo>
                  <a:pt x="7801" y="2623"/>
                </a:lnTo>
                <a:lnTo>
                  <a:pt x="7845" y="2614"/>
                </a:lnTo>
                <a:lnTo>
                  <a:pt x="7889" y="2605"/>
                </a:lnTo>
                <a:lnTo>
                  <a:pt x="7924" y="2587"/>
                </a:lnTo>
                <a:lnTo>
                  <a:pt x="7951" y="2561"/>
                </a:lnTo>
                <a:lnTo>
                  <a:pt x="7960" y="2614"/>
                </a:lnTo>
                <a:lnTo>
                  <a:pt x="8066" y="2614"/>
                </a:lnTo>
                <a:lnTo>
                  <a:pt x="8066" y="2066"/>
                </a:lnTo>
                <a:lnTo>
                  <a:pt x="7942" y="2066"/>
                </a:lnTo>
                <a:lnTo>
                  <a:pt x="7942" y="2473"/>
                </a:lnTo>
                <a:lnTo>
                  <a:pt x="7942" y="2473"/>
                </a:lnTo>
                <a:lnTo>
                  <a:pt x="7924" y="2490"/>
                </a:lnTo>
                <a:lnTo>
                  <a:pt x="7898" y="2508"/>
                </a:lnTo>
                <a:lnTo>
                  <a:pt x="7872" y="2517"/>
                </a:lnTo>
                <a:lnTo>
                  <a:pt x="7845" y="2526"/>
                </a:lnTo>
                <a:lnTo>
                  <a:pt x="7845" y="2526"/>
                </a:lnTo>
                <a:lnTo>
                  <a:pt x="7801" y="2517"/>
                </a:lnTo>
                <a:lnTo>
                  <a:pt x="7774" y="2499"/>
                </a:lnTo>
                <a:lnTo>
                  <a:pt x="7757" y="2464"/>
                </a:lnTo>
                <a:lnTo>
                  <a:pt x="7748" y="2420"/>
                </a:lnTo>
                <a:lnTo>
                  <a:pt x="7748" y="2066"/>
                </a:lnTo>
                <a:lnTo>
                  <a:pt x="7633" y="2066"/>
                </a:lnTo>
                <a:lnTo>
                  <a:pt x="7633" y="2411"/>
                </a:lnTo>
                <a:lnTo>
                  <a:pt x="7633" y="2411"/>
                </a:lnTo>
                <a:lnTo>
                  <a:pt x="7633" y="2464"/>
                </a:lnTo>
                <a:lnTo>
                  <a:pt x="7642" y="2499"/>
                </a:lnTo>
                <a:lnTo>
                  <a:pt x="7660" y="2534"/>
                </a:lnTo>
                <a:lnTo>
                  <a:pt x="7677" y="2561"/>
                </a:lnTo>
                <a:lnTo>
                  <a:pt x="7704" y="2587"/>
                </a:lnTo>
                <a:lnTo>
                  <a:pt x="7730" y="2605"/>
                </a:lnTo>
                <a:lnTo>
                  <a:pt x="7766" y="2614"/>
                </a:lnTo>
                <a:lnTo>
                  <a:pt x="7801" y="2623"/>
                </a:lnTo>
                <a:close/>
                <a:moveTo>
                  <a:pt x="8304" y="2208"/>
                </a:moveTo>
                <a:lnTo>
                  <a:pt x="8304" y="2208"/>
                </a:lnTo>
                <a:lnTo>
                  <a:pt x="8322" y="2190"/>
                </a:lnTo>
                <a:lnTo>
                  <a:pt x="8348" y="2172"/>
                </a:lnTo>
                <a:lnTo>
                  <a:pt x="8375" y="2164"/>
                </a:lnTo>
                <a:lnTo>
                  <a:pt x="8410" y="2155"/>
                </a:lnTo>
                <a:lnTo>
                  <a:pt x="8410" y="2155"/>
                </a:lnTo>
                <a:lnTo>
                  <a:pt x="8445" y="2164"/>
                </a:lnTo>
                <a:lnTo>
                  <a:pt x="8472" y="2181"/>
                </a:lnTo>
                <a:lnTo>
                  <a:pt x="8489" y="2216"/>
                </a:lnTo>
                <a:lnTo>
                  <a:pt x="8498" y="2269"/>
                </a:lnTo>
                <a:lnTo>
                  <a:pt x="8498" y="2614"/>
                </a:lnTo>
                <a:lnTo>
                  <a:pt x="8613" y="2614"/>
                </a:lnTo>
                <a:lnTo>
                  <a:pt x="8613" y="2261"/>
                </a:lnTo>
                <a:lnTo>
                  <a:pt x="8613" y="2261"/>
                </a:lnTo>
                <a:lnTo>
                  <a:pt x="8613" y="2216"/>
                </a:lnTo>
                <a:lnTo>
                  <a:pt x="8604" y="2181"/>
                </a:lnTo>
                <a:lnTo>
                  <a:pt x="8595" y="2146"/>
                </a:lnTo>
                <a:lnTo>
                  <a:pt x="8569" y="2111"/>
                </a:lnTo>
                <a:lnTo>
                  <a:pt x="8551" y="2093"/>
                </a:lnTo>
                <a:lnTo>
                  <a:pt x="8516" y="2075"/>
                </a:lnTo>
                <a:lnTo>
                  <a:pt x="8480" y="2066"/>
                </a:lnTo>
                <a:lnTo>
                  <a:pt x="8445" y="2058"/>
                </a:lnTo>
                <a:lnTo>
                  <a:pt x="8445" y="2058"/>
                </a:lnTo>
                <a:lnTo>
                  <a:pt x="8401" y="2066"/>
                </a:lnTo>
                <a:lnTo>
                  <a:pt x="8366" y="2075"/>
                </a:lnTo>
                <a:lnTo>
                  <a:pt x="8330" y="2093"/>
                </a:lnTo>
                <a:lnTo>
                  <a:pt x="8295" y="2119"/>
                </a:lnTo>
                <a:lnTo>
                  <a:pt x="8295" y="2066"/>
                </a:lnTo>
                <a:lnTo>
                  <a:pt x="8189" y="2066"/>
                </a:lnTo>
                <a:lnTo>
                  <a:pt x="8189" y="2614"/>
                </a:lnTo>
                <a:lnTo>
                  <a:pt x="8304" y="2614"/>
                </a:lnTo>
                <a:lnTo>
                  <a:pt x="8304" y="2208"/>
                </a:lnTo>
                <a:close/>
                <a:moveTo>
                  <a:pt x="8939" y="2296"/>
                </a:moveTo>
                <a:lnTo>
                  <a:pt x="8939" y="2296"/>
                </a:lnTo>
                <a:lnTo>
                  <a:pt x="8878" y="2296"/>
                </a:lnTo>
                <a:lnTo>
                  <a:pt x="8825" y="2314"/>
                </a:lnTo>
                <a:lnTo>
                  <a:pt x="8789" y="2322"/>
                </a:lnTo>
                <a:lnTo>
                  <a:pt x="8754" y="2349"/>
                </a:lnTo>
                <a:lnTo>
                  <a:pt x="8728" y="2375"/>
                </a:lnTo>
                <a:lnTo>
                  <a:pt x="8719" y="2402"/>
                </a:lnTo>
                <a:lnTo>
                  <a:pt x="8710" y="2437"/>
                </a:lnTo>
                <a:lnTo>
                  <a:pt x="8701" y="2473"/>
                </a:lnTo>
                <a:lnTo>
                  <a:pt x="8701" y="2473"/>
                </a:lnTo>
                <a:lnTo>
                  <a:pt x="8710" y="2499"/>
                </a:lnTo>
                <a:lnTo>
                  <a:pt x="8719" y="2534"/>
                </a:lnTo>
                <a:lnTo>
                  <a:pt x="8728" y="2552"/>
                </a:lnTo>
                <a:lnTo>
                  <a:pt x="8745" y="2579"/>
                </a:lnTo>
                <a:lnTo>
                  <a:pt x="8763" y="2596"/>
                </a:lnTo>
                <a:lnTo>
                  <a:pt x="8789" y="2605"/>
                </a:lnTo>
                <a:lnTo>
                  <a:pt x="8825" y="2614"/>
                </a:lnTo>
                <a:lnTo>
                  <a:pt x="8860" y="2623"/>
                </a:lnTo>
                <a:lnTo>
                  <a:pt x="8860" y="2623"/>
                </a:lnTo>
                <a:lnTo>
                  <a:pt x="8895" y="2614"/>
                </a:lnTo>
                <a:lnTo>
                  <a:pt x="8931" y="2605"/>
                </a:lnTo>
                <a:lnTo>
                  <a:pt x="8966" y="2587"/>
                </a:lnTo>
                <a:lnTo>
                  <a:pt x="8992" y="2570"/>
                </a:lnTo>
                <a:lnTo>
                  <a:pt x="8992" y="2570"/>
                </a:lnTo>
                <a:lnTo>
                  <a:pt x="9010" y="2587"/>
                </a:lnTo>
                <a:lnTo>
                  <a:pt x="9028" y="2605"/>
                </a:lnTo>
                <a:lnTo>
                  <a:pt x="9054" y="2614"/>
                </a:lnTo>
                <a:lnTo>
                  <a:pt x="9089" y="2614"/>
                </a:lnTo>
                <a:lnTo>
                  <a:pt x="9089" y="2614"/>
                </a:lnTo>
                <a:lnTo>
                  <a:pt x="9151" y="2605"/>
                </a:lnTo>
                <a:lnTo>
                  <a:pt x="9151" y="2543"/>
                </a:lnTo>
                <a:lnTo>
                  <a:pt x="9134" y="2543"/>
                </a:lnTo>
                <a:lnTo>
                  <a:pt x="9134" y="2543"/>
                </a:lnTo>
                <a:lnTo>
                  <a:pt x="9116" y="2534"/>
                </a:lnTo>
                <a:lnTo>
                  <a:pt x="9107" y="2526"/>
                </a:lnTo>
                <a:lnTo>
                  <a:pt x="9098" y="2517"/>
                </a:lnTo>
                <a:lnTo>
                  <a:pt x="9098" y="2499"/>
                </a:lnTo>
                <a:lnTo>
                  <a:pt x="9098" y="2243"/>
                </a:lnTo>
                <a:lnTo>
                  <a:pt x="9098" y="2243"/>
                </a:lnTo>
                <a:lnTo>
                  <a:pt x="9089" y="2208"/>
                </a:lnTo>
                <a:lnTo>
                  <a:pt x="9089" y="2172"/>
                </a:lnTo>
                <a:lnTo>
                  <a:pt x="9072" y="2137"/>
                </a:lnTo>
                <a:lnTo>
                  <a:pt x="9054" y="2111"/>
                </a:lnTo>
                <a:lnTo>
                  <a:pt x="9028" y="2093"/>
                </a:lnTo>
                <a:lnTo>
                  <a:pt x="9001" y="2075"/>
                </a:lnTo>
                <a:lnTo>
                  <a:pt x="8957" y="2066"/>
                </a:lnTo>
                <a:lnTo>
                  <a:pt x="8913" y="2058"/>
                </a:lnTo>
                <a:lnTo>
                  <a:pt x="8913" y="2058"/>
                </a:lnTo>
                <a:lnTo>
                  <a:pt x="8851" y="2066"/>
                </a:lnTo>
                <a:lnTo>
                  <a:pt x="8798" y="2093"/>
                </a:lnTo>
                <a:lnTo>
                  <a:pt x="8754" y="2137"/>
                </a:lnTo>
                <a:lnTo>
                  <a:pt x="8719" y="2181"/>
                </a:lnTo>
                <a:lnTo>
                  <a:pt x="8798" y="2225"/>
                </a:lnTo>
                <a:lnTo>
                  <a:pt x="8798" y="2225"/>
                </a:lnTo>
                <a:lnTo>
                  <a:pt x="8816" y="2190"/>
                </a:lnTo>
                <a:lnTo>
                  <a:pt x="8842" y="2172"/>
                </a:lnTo>
                <a:lnTo>
                  <a:pt x="8869" y="2155"/>
                </a:lnTo>
                <a:lnTo>
                  <a:pt x="8895" y="2155"/>
                </a:lnTo>
                <a:lnTo>
                  <a:pt x="8895" y="2155"/>
                </a:lnTo>
                <a:lnTo>
                  <a:pt x="8931" y="2155"/>
                </a:lnTo>
                <a:lnTo>
                  <a:pt x="8957" y="2172"/>
                </a:lnTo>
                <a:lnTo>
                  <a:pt x="8975" y="2199"/>
                </a:lnTo>
                <a:lnTo>
                  <a:pt x="8975" y="2243"/>
                </a:lnTo>
                <a:lnTo>
                  <a:pt x="8975" y="2296"/>
                </a:lnTo>
                <a:lnTo>
                  <a:pt x="8939" y="2296"/>
                </a:lnTo>
                <a:close/>
                <a:moveTo>
                  <a:pt x="8975" y="2499"/>
                </a:moveTo>
                <a:lnTo>
                  <a:pt x="8975" y="2499"/>
                </a:lnTo>
                <a:lnTo>
                  <a:pt x="8957" y="2517"/>
                </a:lnTo>
                <a:lnTo>
                  <a:pt x="8939" y="2526"/>
                </a:lnTo>
                <a:lnTo>
                  <a:pt x="8913" y="2534"/>
                </a:lnTo>
                <a:lnTo>
                  <a:pt x="8886" y="2534"/>
                </a:lnTo>
                <a:lnTo>
                  <a:pt x="8886" y="2534"/>
                </a:lnTo>
                <a:lnTo>
                  <a:pt x="8860" y="2534"/>
                </a:lnTo>
                <a:lnTo>
                  <a:pt x="8834" y="2517"/>
                </a:lnTo>
                <a:lnTo>
                  <a:pt x="8825" y="2499"/>
                </a:lnTo>
                <a:lnTo>
                  <a:pt x="8816" y="2464"/>
                </a:lnTo>
                <a:lnTo>
                  <a:pt x="8816" y="2464"/>
                </a:lnTo>
                <a:lnTo>
                  <a:pt x="8825" y="2428"/>
                </a:lnTo>
                <a:lnTo>
                  <a:pt x="8842" y="2402"/>
                </a:lnTo>
                <a:lnTo>
                  <a:pt x="8878" y="2384"/>
                </a:lnTo>
                <a:lnTo>
                  <a:pt x="8939" y="2375"/>
                </a:lnTo>
                <a:lnTo>
                  <a:pt x="8975" y="2375"/>
                </a:lnTo>
                <a:lnTo>
                  <a:pt x="8975" y="2499"/>
                </a:lnTo>
                <a:close/>
                <a:moveTo>
                  <a:pt x="9390" y="2534"/>
                </a:moveTo>
                <a:lnTo>
                  <a:pt x="9390" y="2534"/>
                </a:lnTo>
                <a:lnTo>
                  <a:pt x="9354" y="2534"/>
                </a:lnTo>
                <a:lnTo>
                  <a:pt x="9319" y="2517"/>
                </a:lnTo>
                <a:lnTo>
                  <a:pt x="9292" y="2490"/>
                </a:lnTo>
                <a:lnTo>
                  <a:pt x="9275" y="2464"/>
                </a:lnTo>
                <a:lnTo>
                  <a:pt x="9195" y="2499"/>
                </a:lnTo>
                <a:lnTo>
                  <a:pt x="9195" y="2499"/>
                </a:lnTo>
                <a:lnTo>
                  <a:pt x="9231" y="2552"/>
                </a:lnTo>
                <a:lnTo>
                  <a:pt x="9275" y="2587"/>
                </a:lnTo>
                <a:lnTo>
                  <a:pt x="9328" y="2614"/>
                </a:lnTo>
                <a:lnTo>
                  <a:pt x="9390" y="2623"/>
                </a:lnTo>
                <a:lnTo>
                  <a:pt x="9390" y="2623"/>
                </a:lnTo>
                <a:lnTo>
                  <a:pt x="9425" y="2614"/>
                </a:lnTo>
                <a:lnTo>
                  <a:pt x="9460" y="2605"/>
                </a:lnTo>
                <a:lnTo>
                  <a:pt x="9495" y="2596"/>
                </a:lnTo>
                <a:lnTo>
                  <a:pt x="9522" y="2570"/>
                </a:lnTo>
                <a:lnTo>
                  <a:pt x="9548" y="2552"/>
                </a:lnTo>
                <a:lnTo>
                  <a:pt x="9557" y="2517"/>
                </a:lnTo>
                <a:lnTo>
                  <a:pt x="9575" y="2490"/>
                </a:lnTo>
                <a:lnTo>
                  <a:pt x="9575" y="2455"/>
                </a:lnTo>
                <a:lnTo>
                  <a:pt x="9575" y="2455"/>
                </a:lnTo>
                <a:lnTo>
                  <a:pt x="9575" y="2420"/>
                </a:lnTo>
                <a:lnTo>
                  <a:pt x="9566" y="2393"/>
                </a:lnTo>
                <a:lnTo>
                  <a:pt x="9548" y="2375"/>
                </a:lnTo>
                <a:lnTo>
                  <a:pt x="9531" y="2358"/>
                </a:lnTo>
                <a:lnTo>
                  <a:pt x="9495" y="2322"/>
                </a:lnTo>
                <a:lnTo>
                  <a:pt x="9443" y="2305"/>
                </a:lnTo>
                <a:lnTo>
                  <a:pt x="9354" y="2261"/>
                </a:lnTo>
                <a:lnTo>
                  <a:pt x="9328" y="2234"/>
                </a:lnTo>
                <a:lnTo>
                  <a:pt x="9319" y="2225"/>
                </a:lnTo>
                <a:lnTo>
                  <a:pt x="9319" y="2208"/>
                </a:lnTo>
                <a:lnTo>
                  <a:pt x="9319" y="2208"/>
                </a:lnTo>
                <a:lnTo>
                  <a:pt x="9319" y="2181"/>
                </a:lnTo>
                <a:lnTo>
                  <a:pt x="9337" y="2164"/>
                </a:lnTo>
                <a:lnTo>
                  <a:pt x="9363" y="2146"/>
                </a:lnTo>
                <a:lnTo>
                  <a:pt x="9398" y="2146"/>
                </a:lnTo>
                <a:lnTo>
                  <a:pt x="9398" y="2146"/>
                </a:lnTo>
                <a:lnTo>
                  <a:pt x="9425" y="2146"/>
                </a:lnTo>
                <a:lnTo>
                  <a:pt x="9451" y="2164"/>
                </a:lnTo>
                <a:lnTo>
                  <a:pt x="9478" y="2181"/>
                </a:lnTo>
                <a:lnTo>
                  <a:pt x="9495" y="2208"/>
                </a:lnTo>
                <a:lnTo>
                  <a:pt x="9566" y="2181"/>
                </a:lnTo>
                <a:lnTo>
                  <a:pt x="9566" y="2181"/>
                </a:lnTo>
                <a:lnTo>
                  <a:pt x="9540" y="2128"/>
                </a:lnTo>
                <a:lnTo>
                  <a:pt x="9495" y="2093"/>
                </a:lnTo>
                <a:lnTo>
                  <a:pt x="9451" y="2066"/>
                </a:lnTo>
                <a:lnTo>
                  <a:pt x="9390" y="2058"/>
                </a:lnTo>
                <a:lnTo>
                  <a:pt x="9390" y="2058"/>
                </a:lnTo>
                <a:lnTo>
                  <a:pt x="9345" y="2066"/>
                </a:lnTo>
                <a:lnTo>
                  <a:pt x="9310" y="2075"/>
                </a:lnTo>
                <a:lnTo>
                  <a:pt x="9284" y="2084"/>
                </a:lnTo>
                <a:lnTo>
                  <a:pt x="9257" y="2102"/>
                </a:lnTo>
                <a:lnTo>
                  <a:pt x="9231" y="2128"/>
                </a:lnTo>
                <a:lnTo>
                  <a:pt x="9222" y="2155"/>
                </a:lnTo>
                <a:lnTo>
                  <a:pt x="9213" y="2181"/>
                </a:lnTo>
                <a:lnTo>
                  <a:pt x="9204" y="2216"/>
                </a:lnTo>
                <a:lnTo>
                  <a:pt x="9204" y="2216"/>
                </a:lnTo>
                <a:lnTo>
                  <a:pt x="9213" y="2243"/>
                </a:lnTo>
                <a:lnTo>
                  <a:pt x="9213" y="2269"/>
                </a:lnTo>
                <a:lnTo>
                  <a:pt x="9231" y="2296"/>
                </a:lnTo>
                <a:lnTo>
                  <a:pt x="9248" y="2314"/>
                </a:lnTo>
                <a:lnTo>
                  <a:pt x="9284" y="2349"/>
                </a:lnTo>
                <a:lnTo>
                  <a:pt x="9337" y="2367"/>
                </a:lnTo>
                <a:lnTo>
                  <a:pt x="9425" y="2411"/>
                </a:lnTo>
                <a:lnTo>
                  <a:pt x="9451" y="2428"/>
                </a:lnTo>
                <a:lnTo>
                  <a:pt x="9460" y="2446"/>
                </a:lnTo>
                <a:lnTo>
                  <a:pt x="9460" y="2464"/>
                </a:lnTo>
                <a:lnTo>
                  <a:pt x="9460" y="2464"/>
                </a:lnTo>
                <a:lnTo>
                  <a:pt x="9460" y="2499"/>
                </a:lnTo>
                <a:lnTo>
                  <a:pt x="9443" y="2517"/>
                </a:lnTo>
                <a:lnTo>
                  <a:pt x="9416" y="2534"/>
                </a:lnTo>
                <a:lnTo>
                  <a:pt x="9390" y="2534"/>
                </a:lnTo>
                <a:close/>
                <a:moveTo>
                  <a:pt x="6768" y="3575"/>
                </a:moveTo>
                <a:lnTo>
                  <a:pt x="6768" y="3575"/>
                </a:lnTo>
                <a:lnTo>
                  <a:pt x="6812" y="3567"/>
                </a:lnTo>
                <a:lnTo>
                  <a:pt x="6848" y="3558"/>
                </a:lnTo>
                <a:lnTo>
                  <a:pt x="6883" y="3540"/>
                </a:lnTo>
                <a:lnTo>
                  <a:pt x="6918" y="3514"/>
                </a:lnTo>
                <a:lnTo>
                  <a:pt x="6927" y="3567"/>
                </a:lnTo>
                <a:lnTo>
                  <a:pt x="7024" y="3567"/>
                </a:lnTo>
                <a:lnTo>
                  <a:pt x="7024" y="3029"/>
                </a:lnTo>
                <a:lnTo>
                  <a:pt x="6910" y="3029"/>
                </a:lnTo>
                <a:lnTo>
                  <a:pt x="6910" y="3425"/>
                </a:lnTo>
                <a:lnTo>
                  <a:pt x="6910" y="3425"/>
                </a:lnTo>
                <a:lnTo>
                  <a:pt x="6892" y="3452"/>
                </a:lnTo>
                <a:lnTo>
                  <a:pt x="6865" y="3461"/>
                </a:lnTo>
                <a:lnTo>
                  <a:pt x="6839" y="3478"/>
                </a:lnTo>
                <a:lnTo>
                  <a:pt x="6804" y="3478"/>
                </a:lnTo>
                <a:lnTo>
                  <a:pt x="6804" y="3478"/>
                </a:lnTo>
                <a:lnTo>
                  <a:pt x="6768" y="3469"/>
                </a:lnTo>
                <a:lnTo>
                  <a:pt x="6742" y="3452"/>
                </a:lnTo>
                <a:lnTo>
                  <a:pt x="6724" y="3416"/>
                </a:lnTo>
                <a:lnTo>
                  <a:pt x="6715" y="3372"/>
                </a:lnTo>
                <a:lnTo>
                  <a:pt x="6715" y="3029"/>
                </a:lnTo>
                <a:lnTo>
                  <a:pt x="6601" y="3029"/>
                </a:lnTo>
                <a:lnTo>
                  <a:pt x="6601" y="3372"/>
                </a:lnTo>
                <a:lnTo>
                  <a:pt x="6601" y="3372"/>
                </a:lnTo>
                <a:lnTo>
                  <a:pt x="6601" y="3416"/>
                </a:lnTo>
                <a:lnTo>
                  <a:pt x="6609" y="3452"/>
                </a:lnTo>
                <a:lnTo>
                  <a:pt x="6627" y="3487"/>
                </a:lnTo>
                <a:lnTo>
                  <a:pt x="6645" y="3522"/>
                </a:lnTo>
                <a:lnTo>
                  <a:pt x="6671" y="3540"/>
                </a:lnTo>
                <a:lnTo>
                  <a:pt x="6698" y="3558"/>
                </a:lnTo>
                <a:lnTo>
                  <a:pt x="6733" y="3567"/>
                </a:lnTo>
                <a:lnTo>
                  <a:pt x="6768" y="3575"/>
                </a:lnTo>
                <a:close/>
                <a:moveTo>
                  <a:pt x="7413" y="3020"/>
                </a:moveTo>
                <a:lnTo>
                  <a:pt x="7413" y="3020"/>
                </a:lnTo>
                <a:lnTo>
                  <a:pt x="7368" y="3020"/>
                </a:lnTo>
                <a:lnTo>
                  <a:pt x="7324" y="3029"/>
                </a:lnTo>
                <a:lnTo>
                  <a:pt x="7289" y="3055"/>
                </a:lnTo>
                <a:lnTo>
                  <a:pt x="7263" y="3082"/>
                </a:lnTo>
                <a:lnTo>
                  <a:pt x="7263" y="3029"/>
                </a:lnTo>
                <a:lnTo>
                  <a:pt x="7157" y="3029"/>
                </a:lnTo>
                <a:lnTo>
                  <a:pt x="7157" y="3567"/>
                </a:lnTo>
                <a:lnTo>
                  <a:pt x="7271" y="3567"/>
                </a:lnTo>
                <a:lnTo>
                  <a:pt x="7271" y="3170"/>
                </a:lnTo>
                <a:lnTo>
                  <a:pt x="7271" y="3170"/>
                </a:lnTo>
                <a:lnTo>
                  <a:pt x="7289" y="3144"/>
                </a:lnTo>
                <a:lnTo>
                  <a:pt x="7316" y="3126"/>
                </a:lnTo>
                <a:lnTo>
                  <a:pt x="7342" y="3117"/>
                </a:lnTo>
                <a:lnTo>
                  <a:pt x="7377" y="3117"/>
                </a:lnTo>
                <a:lnTo>
                  <a:pt x="7377" y="3117"/>
                </a:lnTo>
                <a:lnTo>
                  <a:pt x="7413" y="3117"/>
                </a:lnTo>
                <a:lnTo>
                  <a:pt x="7439" y="3144"/>
                </a:lnTo>
                <a:lnTo>
                  <a:pt x="7457" y="3179"/>
                </a:lnTo>
                <a:lnTo>
                  <a:pt x="7466" y="3223"/>
                </a:lnTo>
                <a:lnTo>
                  <a:pt x="7466" y="3567"/>
                </a:lnTo>
                <a:lnTo>
                  <a:pt x="7580" y="3567"/>
                </a:lnTo>
                <a:lnTo>
                  <a:pt x="7580" y="3223"/>
                </a:lnTo>
                <a:lnTo>
                  <a:pt x="7580" y="3223"/>
                </a:lnTo>
                <a:lnTo>
                  <a:pt x="7580" y="3179"/>
                </a:lnTo>
                <a:lnTo>
                  <a:pt x="7571" y="3135"/>
                </a:lnTo>
                <a:lnTo>
                  <a:pt x="7554" y="3100"/>
                </a:lnTo>
                <a:lnTo>
                  <a:pt x="7536" y="3073"/>
                </a:lnTo>
                <a:lnTo>
                  <a:pt x="7510" y="3047"/>
                </a:lnTo>
                <a:lnTo>
                  <a:pt x="7483" y="3029"/>
                </a:lnTo>
                <a:lnTo>
                  <a:pt x="7448" y="3020"/>
                </a:lnTo>
                <a:lnTo>
                  <a:pt x="7413" y="3020"/>
                </a:lnTo>
                <a:close/>
                <a:moveTo>
                  <a:pt x="7704" y="3567"/>
                </a:moveTo>
                <a:lnTo>
                  <a:pt x="7827" y="3567"/>
                </a:lnTo>
                <a:lnTo>
                  <a:pt x="7827" y="3047"/>
                </a:lnTo>
                <a:lnTo>
                  <a:pt x="7704" y="3047"/>
                </a:lnTo>
                <a:lnTo>
                  <a:pt x="7704" y="3567"/>
                </a:lnTo>
                <a:close/>
                <a:moveTo>
                  <a:pt x="7713" y="2870"/>
                </a:moveTo>
                <a:lnTo>
                  <a:pt x="7713" y="2976"/>
                </a:lnTo>
                <a:lnTo>
                  <a:pt x="7819" y="2976"/>
                </a:lnTo>
                <a:lnTo>
                  <a:pt x="7819" y="2870"/>
                </a:lnTo>
                <a:lnTo>
                  <a:pt x="7713" y="2870"/>
                </a:lnTo>
                <a:close/>
                <a:moveTo>
                  <a:pt x="7907" y="3029"/>
                </a:moveTo>
                <a:lnTo>
                  <a:pt x="8092" y="3567"/>
                </a:lnTo>
                <a:lnTo>
                  <a:pt x="8225" y="3567"/>
                </a:lnTo>
                <a:lnTo>
                  <a:pt x="8419" y="3029"/>
                </a:lnTo>
                <a:lnTo>
                  <a:pt x="8278" y="3029"/>
                </a:lnTo>
                <a:lnTo>
                  <a:pt x="8163" y="3461"/>
                </a:lnTo>
                <a:lnTo>
                  <a:pt x="8039" y="3029"/>
                </a:lnTo>
                <a:lnTo>
                  <a:pt x="7907" y="3029"/>
                </a:lnTo>
                <a:close/>
                <a:moveTo>
                  <a:pt x="8454" y="3214"/>
                </a:moveTo>
                <a:lnTo>
                  <a:pt x="8454" y="3381"/>
                </a:lnTo>
                <a:lnTo>
                  <a:pt x="8454" y="3381"/>
                </a:lnTo>
                <a:lnTo>
                  <a:pt x="8463" y="3416"/>
                </a:lnTo>
                <a:lnTo>
                  <a:pt x="8472" y="3452"/>
                </a:lnTo>
                <a:lnTo>
                  <a:pt x="8489" y="3487"/>
                </a:lnTo>
                <a:lnTo>
                  <a:pt x="8516" y="3522"/>
                </a:lnTo>
                <a:lnTo>
                  <a:pt x="8542" y="3540"/>
                </a:lnTo>
                <a:lnTo>
                  <a:pt x="8578" y="3558"/>
                </a:lnTo>
                <a:lnTo>
                  <a:pt x="8622" y="3567"/>
                </a:lnTo>
                <a:lnTo>
                  <a:pt x="8666" y="3575"/>
                </a:lnTo>
                <a:lnTo>
                  <a:pt x="8666" y="3575"/>
                </a:lnTo>
                <a:lnTo>
                  <a:pt x="8736" y="3567"/>
                </a:lnTo>
                <a:lnTo>
                  <a:pt x="8772" y="3558"/>
                </a:lnTo>
                <a:lnTo>
                  <a:pt x="8798" y="3540"/>
                </a:lnTo>
                <a:lnTo>
                  <a:pt x="8816" y="3522"/>
                </a:lnTo>
                <a:lnTo>
                  <a:pt x="8842" y="3496"/>
                </a:lnTo>
                <a:lnTo>
                  <a:pt x="8869" y="3434"/>
                </a:lnTo>
                <a:lnTo>
                  <a:pt x="8781" y="3408"/>
                </a:lnTo>
                <a:lnTo>
                  <a:pt x="8781" y="3408"/>
                </a:lnTo>
                <a:lnTo>
                  <a:pt x="8763" y="3443"/>
                </a:lnTo>
                <a:lnTo>
                  <a:pt x="8745" y="3469"/>
                </a:lnTo>
                <a:lnTo>
                  <a:pt x="8710" y="3478"/>
                </a:lnTo>
                <a:lnTo>
                  <a:pt x="8675" y="3487"/>
                </a:lnTo>
                <a:lnTo>
                  <a:pt x="8675" y="3487"/>
                </a:lnTo>
                <a:lnTo>
                  <a:pt x="8631" y="3478"/>
                </a:lnTo>
                <a:lnTo>
                  <a:pt x="8604" y="3452"/>
                </a:lnTo>
                <a:lnTo>
                  <a:pt x="8586" y="3425"/>
                </a:lnTo>
                <a:lnTo>
                  <a:pt x="8578" y="3372"/>
                </a:lnTo>
                <a:lnTo>
                  <a:pt x="8578" y="3311"/>
                </a:lnTo>
                <a:lnTo>
                  <a:pt x="8869" y="3311"/>
                </a:lnTo>
                <a:lnTo>
                  <a:pt x="8869" y="3214"/>
                </a:lnTo>
                <a:lnTo>
                  <a:pt x="8869" y="3214"/>
                </a:lnTo>
                <a:lnTo>
                  <a:pt x="8860" y="3179"/>
                </a:lnTo>
                <a:lnTo>
                  <a:pt x="8851" y="3135"/>
                </a:lnTo>
                <a:lnTo>
                  <a:pt x="8834" y="3108"/>
                </a:lnTo>
                <a:lnTo>
                  <a:pt x="8816" y="3073"/>
                </a:lnTo>
                <a:lnTo>
                  <a:pt x="8789" y="3047"/>
                </a:lnTo>
                <a:lnTo>
                  <a:pt x="8754" y="3029"/>
                </a:lnTo>
                <a:lnTo>
                  <a:pt x="8710" y="3020"/>
                </a:lnTo>
                <a:lnTo>
                  <a:pt x="8666" y="3020"/>
                </a:lnTo>
                <a:lnTo>
                  <a:pt x="8666" y="3020"/>
                </a:lnTo>
                <a:lnTo>
                  <a:pt x="8613" y="3020"/>
                </a:lnTo>
                <a:lnTo>
                  <a:pt x="8578" y="3029"/>
                </a:lnTo>
                <a:lnTo>
                  <a:pt x="8542" y="3047"/>
                </a:lnTo>
                <a:lnTo>
                  <a:pt x="8507" y="3073"/>
                </a:lnTo>
                <a:lnTo>
                  <a:pt x="8489" y="3100"/>
                </a:lnTo>
                <a:lnTo>
                  <a:pt x="8472" y="3135"/>
                </a:lnTo>
                <a:lnTo>
                  <a:pt x="8463" y="3170"/>
                </a:lnTo>
                <a:lnTo>
                  <a:pt x="8454" y="3214"/>
                </a:lnTo>
                <a:close/>
                <a:moveTo>
                  <a:pt x="8578" y="3206"/>
                </a:moveTo>
                <a:lnTo>
                  <a:pt x="8578" y="3206"/>
                </a:lnTo>
                <a:lnTo>
                  <a:pt x="8586" y="3161"/>
                </a:lnTo>
                <a:lnTo>
                  <a:pt x="8595" y="3135"/>
                </a:lnTo>
                <a:lnTo>
                  <a:pt x="8631" y="3108"/>
                </a:lnTo>
                <a:lnTo>
                  <a:pt x="8666" y="3108"/>
                </a:lnTo>
                <a:lnTo>
                  <a:pt x="8666" y="3108"/>
                </a:lnTo>
                <a:lnTo>
                  <a:pt x="8710" y="3108"/>
                </a:lnTo>
                <a:lnTo>
                  <a:pt x="8736" y="3126"/>
                </a:lnTo>
                <a:lnTo>
                  <a:pt x="8754" y="3161"/>
                </a:lnTo>
                <a:lnTo>
                  <a:pt x="8763" y="3206"/>
                </a:lnTo>
                <a:lnTo>
                  <a:pt x="8763" y="3241"/>
                </a:lnTo>
                <a:lnTo>
                  <a:pt x="8578" y="3241"/>
                </a:lnTo>
                <a:lnTo>
                  <a:pt x="8578" y="3206"/>
                </a:lnTo>
                <a:close/>
                <a:moveTo>
                  <a:pt x="9081" y="3267"/>
                </a:moveTo>
                <a:lnTo>
                  <a:pt x="9081" y="3267"/>
                </a:lnTo>
                <a:lnTo>
                  <a:pt x="9098" y="3206"/>
                </a:lnTo>
                <a:lnTo>
                  <a:pt x="9125" y="3161"/>
                </a:lnTo>
                <a:lnTo>
                  <a:pt x="9160" y="3135"/>
                </a:lnTo>
                <a:lnTo>
                  <a:pt x="9204" y="3126"/>
                </a:lnTo>
                <a:lnTo>
                  <a:pt x="9204" y="3126"/>
                </a:lnTo>
                <a:lnTo>
                  <a:pt x="9231" y="3126"/>
                </a:lnTo>
                <a:lnTo>
                  <a:pt x="9257" y="3144"/>
                </a:lnTo>
                <a:lnTo>
                  <a:pt x="9266" y="3029"/>
                </a:lnTo>
                <a:lnTo>
                  <a:pt x="9266" y="3029"/>
                </a:lnTo>
                <a:lnTo>
                  <a:pt x="9240" y="3020"/>
                </a:lnTo>
                <a:lnTo>
                  <a:pt x="9204" y="3020"/>
                </a:lnTo>
                <a:lnTo>
                  <a:pt x="9204" y="3020"/>
                </a:lnTo>
                <a:lnTo>
                  <a:pt x="9169" y="3020"/>
                </a:lnTo>
                <a:lnTo>
                  <a:pt x="9134" y="3038"/>
                </a:lnTo>
                <a:lnTo>
                  <a:pt x="9098" y="3073"/>
                </a:lnTo>
                <a:lnTo>
                  <a:pt x="9072" y="3117"/>
                </a:lnTo>
                <a:lnTo>
                  <a:pt x="9072" y="3029"/>
                </a:lnTo>
                <a:lnTo>
                  <a:pt x="8966" y="3029"/>
                </a:lnTo>
                <a:lnTo>
                  <a:pt x="8966" y="3567"/>
                </a:lnTo>
                <a:lnTo>
                  <a:pt x="9081" y="3567"/>
                </a:lnTo>
                <a:lnTo>
                  <a:pt x="9081" y="3267"/>
                </a:lnTo>
                <a:close/>
                <a:moveTo>
                  <a:pt x="9328" y="3170"/>
                </a:moveTo>
                <a:lnTo>
                  <a:pt x="9328" y="3170"/>
                </a:lnTo>
                <a:lnTo>
                  <a:pt x="9328" y="3206"/>
                </a:lnTo>
                <a:lnTo>
                  <a:pt x="9337" y="3232"/>
                </a:lnTo>
                <a:lnTo>
                  <a:pt x="9354" y="3250"/>
                </a:lnTo>
                <a:lnTo>
                  <a:pt x="9372" y="3267"/>
                </a:lnTo>
                <a:lnTo>
                  <a:pt x="9407" y="3303"/>
                </a:lnTo>
                <a:lnTo>
                  <a:pt x="9460" y="3319"/>
                </a:lnTo>
                <a:lnTo>
                  <a:pt x="9548" y="3363"/>
                </a:lnTo>
                <a:lnTo>
                  <a:pt x="9575" y="3390"/>
                </a:lnTo>
                <a:lnTo>
                  <a:pt x="9584" y="3399"/>
                </a:lnTo>
                <a:lnTo>
                  <a:pt x="9584" y="3425"/>
                </a:lnTo>
                <a:lnTo>
                  <a:pt x="9584" y="3425"/>
                </a:lnTo>
                <a:lnTo>
                  <a:pt x="9584" y="3452"/>
                </a:lnTo>
                <a:lnTo>
                  <a:pt x="9566" y="3469"/>
                </a:lnTo>
                <a:lnTo>
                  <a:pt x="9540" y="3487"/>
                </a:lnTo>
                <a:lnTo>
                  <a:pt x="9513" y="3487"/>
                </a:lnTo>
                <a:lnTo>
                  <a:pt x="9513" y="3487"/>
                </a:lnTo>
                <a:lnTo>
                  <a:pt x="9478" y="3487"/>
                </a:lnTo>
                <a:lnTo>
                  <a:pt x="9443" y="3469"/>
                </a:lnTo>
                <a:lnTo>
                  <a:pt x="9416" y="3452"/>
                </a:lnTo>
                <a:lnTo>
                  <a:pt x="9398" y="3416"/>
                </a:lnTo>
                <a:lnTo>
                  <a:pt x="9319" y="3452"/>
                </a:lnTo>
                <a:lnTo>
                  <a:pt x="9319" y="3452"/>
                </a:lnTo>
                <a:lnTo>
                  <a:pt x="9354" y="3505"/>
                </a:lnTo>
                <a:lnTo>
                  <a:pt x="9398" y="3549"/>
                </a:lnTo>
                <a:lnTo>
                  <a:pt x="9451" y="3567"/>
                </a:lnTo>
                <a:lnTo>
                  <a:pt x="9513" y="3575"/>
                </a:lnTo>
                <a:lnTo>
                  <a:pt x="9513" y="3575"/>
                </a:lnTo>
                <a:lnTo>
                  <a:pt x="9548" y="3575"/>
                </a:lnTo>
                <a:lnTo>
                  <a:pt x="9584" y="3567"/>
                </a:lnTo>
                <a:lnTo>
                  <a:pt x="9619" y="3549"/>
                </a:lnTo>
                <a:lnTo>
                  <a:pt x="9645" y="3531"/>
                </a:lnTo>
                <a:lnTo>
                  <a:pt x="9663" y="3505"/>
                </a:lnTo>
                <a:lnTo>
                  <a:pt x="9681" y="3478"/>
                </a:lnTo>
                <a:lnTo>
                  <a:pt x="9690" y="3443"/>
                </a:lnTo>
                <a:lnTo>
                  <a:pt x="9698" y="3408"/>
                </a:lnTo>
                <a:lnTo>
                  <a:pt x="9698" y="3408"/>
                </a:lnTo>
                <a:lnTo>
                  <a:pt x="9698" y="3381"/>
                </a:lnTo>
                <a:lnTo>
                  <a:pt x="9690" y="3355"/>
                </a:lnTo>
                <a:lnTo>
                  <a:pt x="9672" y="3328"/>
                </a:lnTo>
                <a:lnTo>
                  <a:pt x="9654" y="3311"/>
                </a:lnTo>
                <a:lnTo>
                  <a:pt x="9619" y="3276"/>
                </a:lnTo>
                <a:lnTo>
                  <a:pt x="9566" y="3259"/>
                </a:lnTo>
                <a:lnTo>
                  <a:pt x="9478" y="3214"/>
                </a:lnTo>
                <a:lnTo>
                  <a:pt x="9451" y="3197"/>
                </a:lnTo>
                <a:lnTo>
                  <a:pt x="9443" y="3179"/>
                </a:lnTo>
                <a:lnTo>
                  <a:pt x="9443" y="3161"/>
                </a:lnTo>
                <a:lnTo>
                  <a:pt x="9443" y="3161"/>
                </a:lnTo>
                <a:lnTo>
                  <a:pt x="9443" y="3135"/>
                </a:lnTo>
                <a:lnTo>
                  <a:pt x="9460" y="3117"/>
                </a:lnTo>
                <a:lnTo>
                  <a:pt x="9487" y="3108"/>
                </a:lnTo>
                <a:lnTo>
                  <a:pt x="9522" y="3100"/>
                </a:lnTo>
                <a:lnTo>
                  <a:pt x="9522" y="3100"/>
                </a:lnTo>
                <a:lnTo>
                  <a:pt x="9548" y="3108"/>
                </a:lnTo>
                <a:lnTo>
                  <a:pt x="9575" y="3117"/>
                </a:lnTo>
                <a:lnTo>
                  <a:pt x="9601" y="3135"/>
                </a:lnTo>
                <a:lnTo>
                  <a:pt x="9619" y="3170"/>
                </a:lnTo>
                <a:lnTo>
                  <a:pt x="9690" y="3135"/>
                </a:lnTo>
                <a:lnTo>
                  <a:pt x="9690" y="3135"/>
                </a:lnTo>
                <a:lnTo>
                  <a:pt x="9663" y="3082"/>
                </a:lnTo>
                <a:lnTo>
                  <a:pt x="9619" y="3047"/>
                </a:lnTo>
                <a:lnTo>
                  <a:pt x="9575" y="3020"/>
                </a:lnTo>
                <a:lnTo>
                  <a:pt x="9513" y="3020"/>
                </a:lnTo>
                <a:lnTo>
                  <a:pt x="9513" y="3020"/>
                </a:lnTo>
                <a:lnTo>
                  <a:pt x="9469" y="3020"/>
                </a:lnTo>
                <a:lnTo>
                  <a:pt x="9434" y="3029"/>
                </a:lnTo>
                <a:lnTo>
                  <a:pt x="9398" y="3047"/>
                </a:lnTo>
                <a:lnTo>
                  <a:pt x="9381" y="3064"/>
                </a:lnTo>
                <a:lnTo>
                  <a:pt x="9354" y="3082"/>
                </a:lnTo>
                <a:lnTo>
                  <a:pt x="9345" y="3108"/>
                </a:lnTo>
                <a:lnTo>
                  <a:pt x="9328" y="3144"/>
                </a:lnTo>
                <a:lnTo>
                  <a:pt x="9328" y="3170"/>
                </a:lnTo>
                <a:close/>
                <a:moveTo>
                  <a:pt x="9919" y="3047"/>
                </a:moveTo>
                <a:lnTo>
                  <a:pt x="9796" y="3047"/>
                </a:lnTo>
                <a:lnTo>
                  <a:pt x="9796" y="3567"/>
                </a:lnTo>
                <a:lnTo>
                  <a:pt x="9919" y="3567"/>
                </a:lnTo>
                <a:lnTo>
                  <a:pt x="9919" y="3047"/>
                </a:lnTo>
                <a:close/>
                <a:moveTo>
                  <a:pt x="9910" y="2870"/>
                </a:moveTo>
                <a:lnTo>
                  <a:pt x="9804" y="2870"/>
                </a:lnTo>
                <a:lnTo>
                  <a:pt x="9804" y="2976"/>
                </a:lnTo>
                <a:lnTo>
                  <a:pt x="9910" y="2976"/>
                </a:lnTo>
                <a:lnTo>
                  <a:pt x="9910" y="2870"/>
                </a:lnTo>
                <a:close/>
                <a:moveTo>
                  <a:pt x="10069" y="3408"/>
                </a:moveTo>
                <a:lnTo>
                  <a:pt x="10069" y="3408"/>
                </a:lnTo>
                <a:lnTo>
                  <a:pt x="10078" y="3478"/>
                </a:lnTo>
                <a:lnTo>
                  <a:pt x="10087" y="3505"/>
                </a:lnTo>
                <a:lnTo>
                  <a:pt x="10104" y="3531"/>
                </a:lnTo>
                <a:lnTo>
                  <a:pt x="10122" y="3549"/>
                </a:lnTo>
                <a:lnTo>
                  <a:pt x="10149" y="3567"/>
                </a:lnTo>
                <a:lnTo>
                  <a:pt x="10175" y="3567"/>
                </a:lnTo>
                <a:lnTo>
                  <a:pt x="10210" y="3575"/>
                </a:lnTo>
                <a:lnTo>
                  <a:pt x="10210" y="3575"/>
                </a:lnTo>
                <a:lnTo>
                  <a:pt x="10263" y="3567"/>
                </a:lnTo>
                <a:lnTo>
                  <a:pt x="10307" y="3549"/>
                </a:lnTo>
                <a:lnTo>
                  <a:pt x="10299" y="3478"/>
                </a:lnTo>
                <a:lnTo>
                  <a:pt x="10299" y="3478"/>
                </a:lnTo>
                <a:lnTo>
                  <a:pt x="10254" y="3487"/>
                </a:lnTo>
                <a:lnTo>
                  <a:pt x="10254" y="3487"/>
                </a:lnTo>
                <a:lnTo>
                  <a:pt x="10228" y="3478"/>
                </a:lnTo>
                <a:lnTo>
                  <a:pt x="10210" y="3469"/>
                </a:lnTo>
                <a:lnTo>
                  <a:pt x="10193" y="3443"/>
                </a:lnTo>
                <a:lnTo>
                  <a:pt x="10193" y="3408"/>
                </a:lnTo>
                <a:lnTo>
                  <a:pt x="10193" y="3135"/>
                </a:lnTo>
                <a:lnTo>
                  <a:pt x="10307" y="3135"/>
                </a:lnTo>
                <a:lnTo>
                  <a:pt x="10307" y="3047"/>
                </a:lnTo>
                <a:lnTo>
                  <a:pt x="10193" y="3047"/>
                </a:lnTo>
                <a:lnTo>
                  <a:pt x="10193" y="2923"/>
                </a:lnTo>
                <a:lnTo>
                  <a:pt x="10104" y="2923"/>
                </a:lnTo>
                <a:lnTo>
                  <a:pt x="10078" y="3047"/>
                </a:lnTo>
                <a:lnTo>
                  <a:pt x="10007" y="3047"/>
                </a:lnTo>
                <a:lnTo>
                  <a:pt x="10007" y="3126"/>
                </a:lnTo>
                <a:lnTo>
                  <a:pt x="10069" y="3144"/>
                </a:lnTo>
                <a:lnTo>
                  <a:pt x="10069" y="3408"/>
                </a:lnTo>
                <a:close/>
                <a:moveTo>
                  <a:pt x="10563" y="3514"/>
                </a:moveTo>
                <a:lnTo>
                  <a:pt x="10563" y="3514"/>
                </a:lnTo>
                <a:lnTo>
                  <a:pt x="10546" y="3558"/>
                </a:lnTo>
                <a:lnTo>
                  <a:pt x="10528" y="3575"/>
                </a:lnTo>
                <a:lnTo>
                  <a:pt x="10493" y="3593"/>
                </a:lnTo>
                <a:lnTo>
                  <a:pt x="10457" y="3602"/>
                </a:lnTo>
                <a:lnTo>
                  <a:pt x="10466" y="3690"/>
                </a:lnTo>
                <a:lnTo>
                  <a:pt x="10466" y="3690"/>
                </a:lnTo>
                <a:lnTo>
                  <a:pt x="10537" y="3673"/>
                </a:lnTo>
                <a:lnTo>
                  <a:pt x="10563" y="3664"/>
                </a:lnTo>
                <a:lnTo>
                  <a:pt x="10590" y="3646"/>
                </a:lnTo>
                <a:lnTo>
                  <a:pt x="10616" y="3620"/>
                </a:lnTo>
                <a:lnTo>
                  <a:pt x="10643" y="3593"/>
                </a:lnTo>
                <a:lnTo>
                  <a:pt x="10678" y="3522"/>
                </a:lnTo>
                <a:lnTo>
                  <a:pt x="10863" y="3029"/>
                </a:lnTo>
                <a:lnTo>
                  <a:pt x="10740" y="3029"/>
                </a:lnTo>
                <a:lnTo>
                  <a:pt x="10625" y="3390"/>
                </a:lnTo>
                <a:lnTo>
                  <a:pt x="10493" y="3029"/>
                </a:lnTo>
                <a:lnTo>
                  <a:pt x="10360" y="3029"/>
                </a:lnTo>
                <a:lnTo>
                  <a:pt x="10572" y="3505"/>
                </a:lnTo>
                <a:lnTo>
                  <a:pt x="10563" y="3514"/>
                </a:lnTo>
                <a:close/>
                <a:moveTo>
                  <a:pt x="11367" y="3575"/>
                </a:moveTo>
                <a:lnTo>
                  <a:pt x="11367" y="3575"/>
                </a:lnTo>
                <a:lnTo>
                  <a:pt x="11419" y="3567"/>
                </a:lnTo>
                <a:lnTo>
                  <a:pt x="11464" y="3558"/>
                </a:lnTo>
                <a:lnTo>
                  <a:pt x="11499" y="3540"/>
                </a:lnTo>
                <a:lnTo>
                  <a:pt x="11525" y="3522"/>
                </a:lnTo>
                <a:lnTo>
                  <a:pt x="11552" y="3487"/>
                </a:lnTo>
                <a:lnTo>
                  <a:pt x="11569" y="3461"/>
                </a:lnTo>
                <a:lnTo>
                  <a:pt x="11578" y="3416"/>
                </a:lnTo>
                <a:lnTo>
                  <a:pt x="11578" y="3381"/>
                </a:lnTo>
                <a:lnTo>
                  <a:pt x="11578" y="3214"/>
                </a:lnTo>
                <a:lnTo>
                  <a:pt x="11578" y="3214"/>
                </a:lnTo>
                <a:lnTo>
                  <a:pt x="11578" y="3170"/>
                </a:lnTo>
                <a:lnTo>
                  <a:pt x="11569" y="3135"/>
                </a:lnTo>
                <a:lnTo>
                  <a:pt x="11552" y="3100"/>
                </a:lnTo>
                <a:lnTo>
                  <a:pt x="11525" y="3073"/>
                </a:lnTo>
                <a:lnTo>
                  <a:pt x="11499" y="3047"/>
                </a:lnTo>
                <a:lnTo>
                  <a:pt x="11464" y="3029"/>
                </a:lnTo>
                <a:lnTo>
                  <a:pt x="11419" y="3020"/>
                </a:lnTo>
                <a:lnTo>
                  <a:pt x="11367" y="3020"/>
                </a:lnTo>
                <a:lnTo>
                  <a:pt x="11367" y="3020"/>
                </a:lnTo>
                <a:lnTo>
                  <a:pt x="11314" y="3020"/>
                </a:lnTo>
                <a:lnTo>
                  <a:pt x="11269" y="3029"/>
                </a:lnTo>
                <a:lnTo>
                  <a:pt x="11234" y="3047"/>
                </a:lnTo>
                <a:lnTo>
                  <a:pt x="11208" y="3073"/>
                </a:lnTo>
                <a:lnTo>
                  <a:pt x="11181" y="3100"/>
                </a:lnTo>
                <a:lnTo>
                  <a:pt x="11164" y="3135"/>
                </a:lnTo>
                <a:lnTo>
                  <a:pt x="11155" y="3170"/>
                </a:lnTo>
                <a:lnTo>
                  <a:pt x="11155" y="3214"/>
                </a:lnTo>
                <a:lnTo>
                  <a:pt x="11155" y="3381"/>
                </a:lnTo>
                <a:lnTo>
                  <a:pt x="11155" y="3381"/>
                </a:lnTo>
                <a:lnTo>
                  <a:pt x="11155" y="3416"/>
                </a:lnTo>
                <a:lnTo>
                  <a:pt x="11164" y="3461"/>
                </a:lnTo>
                <a:lnTo>
                  <a:pt x="11181" y="3487"/>
                </a:lnTo>
                <a:lnTo>
                  <a:pt x="11208" y="3522"/>
                </a:lnTo>
                <a:lnTo>
                  <a:pt x="11234" y="3540"/>
                </a:lnTo>
                <a:lnTo>
                  <a:pt x="11269" y="3558"/>
                </a:lnTo>
                <a:lnTo>
                  <a:pt x="11314" y="3567"/>
                </a:lnTo>
                <a:lnTo>
                  <a:pt x="11367" y="3575"/>
                </a:lnTo>
                <a:close/>
                <a:moveTo>
                  <a:pt x="11269" y="3214"/>
                </a:moveTo>
                <a:lnTo>
                  <a:pt x="11269" y="3214"/>
                </a:lnTo>
                <a:lnTo>
                  <a:pt x="11278" y="3170"/>
                </a:lnTo>
                <a:lnTo>
                  <a:pt x="11296" y="3135"/>
                </a:lnTo>
                <a:lnTo>
                  <a:pt x="11322" y="3117"/>
                </a:lnTo>
                <a:lnTo>
                  <a:pt x="11367" y="3108"/>
                </a:lnTo>
                <a:lnTo>
                  <a:pt x="11367" y="3108"/>
                </a:lnTo>
                <a:lnTo>
                  <a:pt x="11411" y="3117"/>
                </a:lnTo>
                <a:lnTo>
                  <a:pt x="11437" y="3135"/>
                </a:lnTo>
                <a:lnTo>
                  <a:pt x="11455" y="3170"/>
                </a:lnTo>
                <a:lnTo>
                  <a:pt x="11464" y="3214"/>
                </a:lnTo>
                <a:lnTo>
                  <a:pt x="11464" y="3372"/>
                </a:lnTo>
                <a:lnTo>
                  <a:pt x="11464" y="3372"/>
                </a:lnTo>
                <a:lnTo>
                  <a:pt x="11455" y="3425"/>
                </a:lnTo>
                <a:lnTo>
                  <a:pt x="11437" y="3461"/>
                </a:lnTo>
                <a:lnTo>
                  <a:pt x="11411" y="3478"/>
                </a:lnTo>
                <a:lnTo>
                  <a:pt x="11367" y="3487"/>
                </a:lnTo>
                <a:lnTo>
                  <a:pt x="11367" y="3487"/>
                </a:lnTo>
                <a:lnTo>
                  <a:pt x="11322" y="3478"/>
                </a:lnTo>
                <a:lnTo>
                  <a:pt x="11296" y="3461"/>
                </a:lnTo>
                <a:lnTo>
                  <a:pt x="11278" y="3425"/>
                </a:lnTo>
                <a:lnTo>
                  <a:pt x="11269" y="3372"/>
                </a:lnTo>
                <a:lnTo>
                  <a:pt x="11269" y="3214"/>
                </a:lnTo>
                <a:close/>
                <a:moveTo>
                  <a:pt x="11702" y="3567"/>
                </a:moveTo>
                <a:lnTo>
                  <a:pt x="11825" y="3567"/>
                </a:lnTo>
                <a:lnTo>
                  <a:pt x="11825" y="3135"/>
                </a:lnTo>
                <a:lnTo>
                  <a:pt x="11949" y="3135"/>
                </a:lnTo>
                <a:lnTo>
                  <a:pt x="11949" y="3055"/>
                </a:lnTo>
                <a:lnTo>
                  <a:pt x="11817" y="3055"/>
                </a:lnTo>
                <a:lnTo>
                  <a:pt x="11817" y="3038"/>
                </a:lnTo>
                <a:lnTo>
                  <a:pt x="11817" y="3038"/>
                </a:lnTo>
                <a:lnTo>
                  <a:pt x="11825" y="3002"/>
                </a:lnTo>
                <a:lnTo>
                  <a:pt x="11843" y="2967"/>
                </a:lnTo>
                <a:lnTo>
                  <a:pt x="11878" y="2958"/>
                </a:lnTo>
                <a:lnTo>
                  <a:pt x="11940" y="2949"/>
                </a:lnTo>
                <a:lnTo>
                  <a:pt x="11931" y="2870"/>
                </a:lnTo>
                <a:lnTo>
                  <a:pt x="11931" y="2870"/>
                </a:lnTo>
                <a:lnTo>
                  <a:pt x="11878" y="2870"/>
                </a:lnTo>
                <a:lnTo>
                  <a:pt x="11825" y="2879"/>
                </a:lnTo>
                <a:lnTo>
                  <a:pt x="11790" y="2896"/>
                </a:lnTo>
                <a:lnTo>
                  <a:pt x="11755" y="2914"/>
                </a:lnTo>
                <a:lnTo>
                  <a:pt x="11737" y="2941"/>
                </a:lnTo>
                <a:lnTo>
                  <a:pt x="11720" y="2967"/>
                </a:lnTo>
                <a:lnTo>
                  <a:pt x="11711" y="3002"/>
                </a:lnTo>
                <a:lnTo>
                  <a:pt x="11702" y="3038"/>
                </a:lnTo>
                <a:lnTo>
                  <a:pt x="11702" y="3055"/>
                </a:lnTo>
                <a:lnTo>
                  <a:pt x="11640" y="3055"/>
                </a:lnTo>
                <a:lnTo>
                  <a:pt x="11640" y="3135"/>
                </a:lnTo>
                <a:lnTo>
                  <a:pt x="11702" y="3135"/>
                </a:lnTo>
                <a:lnTo>
                  <a:pt x="11702" y="3567"/>
                </a:lnTo>
                <a:close/>
                <a:moveTo>
                  <a:pt x="6627" y="4361"/>
                </a:moveTo>
                <a:lnTo>
                  <a:pt x="6627" y="4361"/>
                </a:lnTo>
                <a:lnTo>
                  <a:pt x="6636" y="4432"/>
                </a:lnTo>
                <a:lnTo>
                  <a:pt x="6645" y="4458"/>
                </a:lnTo>
                <a:lnTo>
                  <a:pt x="6662" y="4485"/>
                </a:lnTo>
                <a:lnTo>
                  <a:pt x="6680" y="4503"/>
                </a:lnTo>
                <a:lnTo>
                  <a:pt x="6707" y="4520"/>
                </a:lnTo>
                <a:lnTo>
                  <a:pt x="6733" y="4529"/>
                </a:lnTo>
                <a:lnTo>
                  <a:pt x="6768" y="4529"/>
                </a:lnTo>
                <a:lnTo>
                  <a:pt x="6768" y="4529"/>
                </a:lnTo>
                <a:lnTo>
                  <a:pt x="6830" y="4520"/>
                </a:lnTo>
                <a:lnTo>
                  <a:pt x="6874" y="4503"/>
                </a:lnTo>
                <a:lnTo>
                  <a:pt x="6857" y="4432"/>
                </a:lnTo>
                <a:lnTo>
                  <a:pt x="6857" y="4432"/>
                </a:lnTo>
                <a:lnTo>
                  <a:pt x="6812" y="4441"/>
                </a:lnTo>
                <a:lnTo>
                  <a:pt x="6812" y="4441"/>
                </a:lnTo>
                <a:lnTo>
                  <a:pt x="6786" y="4432"/>
                </a:lnTo>
                <a:lnTo>
                  <a:pt x="6768" y="4423"/>
                </a:lnTo>
                <a:lnTo>
                  <a:pt x="6751" y="4397"/>
                </a:lnTo>
                <a:lnTo>
                  <a:pt x="6751" y="4370"/>
                </a:lnTo>
                <a:lnTo>
                  <a:pt x="6751" y="4096"/>
                </a:lnTo>
                <a:lnTo>
                  <a:pt x="6874" y="4096"/>
                </a:lnTo>
                <a:lnTo>
                  <a:pt x="6874" y="3999"/>
                </a:lnTo>
                <a:lnTo>
                  <a:pt x="6751" y="3999"/>
                </a:lnTo>
                <a:lnTo>
                  <a:pt x="6751" y="3876"/>
                </a:lnTo>
                <a:lnTo>
                  <a:pt x="6662" y="3876"/>
                </a:lnTo>
                <a:lnTo>
                  <a:pt x="6636" y="3999"/>
                </a:lnTo>
                <a:lnTo>
                  <a:pt x="6565" y="4008"/>
                </a:lnTo>
                <a:lnTo>
                  <a:pt x="6565" y="4079"/>
                </a:lnTo>
                <a:lnTo>
                  <a:pt x="6627" y="4096"/>
                </a:lnTo>
                <a:lnTo>
                  <a:pt x="6627" y="4361"/>
                </a:lnTo>
                <a:close/>
                <a:moveTo>
                  <a:pt x="7351" y="4264"/>
                </a:moveTo>
                <a:lnTo>
                  <a:pt x="7351" y="4176"/>
                </a:lnTo>
                <a:lnTo>
                  <a:pt x="7351" y="4176"/>
                </a:lnTo>
                <a:lnTo>
                  <a:pt x="7351" y="4132"/>
                </a:lnTo>
                <a:lnTo>
                  <a:pt x="7342" y="4096"/>
                </a:lnTo>
                <a:lnTo>
                  <a:pt x="7324" y="4061"/>
                </a:lnTo>
                <a:lnTo>
                  <a:pt x="7298" y="4035"/>
                </a:lnTo>
                <a:lnTo>
                  <a:pt x="7271" y="4008"/>
                </a:lnTo>
                <a:lnTo>
                  <a:pt x="7236" y="3990"/>
                </a:lnTo>
                <a:lnTo>
                  <a:pt x="7201" y="3973"/>
                </a:lnTo>
                <a:lnTo>
                  <a:pt x="7148" y="3973"/>
                </a:lnTo>
                <a:lnTo>
                  <a:pt x="7148" y="3973"/>
                </a:lnTo>
                <a:lnTo>
                  <a:pt x="7104" y="3973"/>
                </a:lnTo>
                <a:lnTo>
                  <a:pt x="7060" y="3990"/>
                </a:lnTo>
                <a:lnTo>
                  <a:pt x="7024" y="4008"/>
                </a:lnTo>
                <a:lnTo>
                  <a:pt x="6998" y="4026"/>
                </a:lnTo>
                <a:lnTo>
                  <a:pt x="6971" y="4061"/>
                </a:lnTo>
                <a:lnTo>
                  <a:pt x="6954" y="4088"/>
                </a:lnTo>
                <a:lnTo>
                  <a:pt x="6945" y="4132"/>
                </a:lnTo>
                <a:lnTo>
                  <a:pt x="6945" y="4167"/>
                </a:lnTo>
                <a:lnTo>
                  <a:pt x="6945" y="4335"/>
                </a:lnTo>
                <a:lnTo>
                  <a:pt x="6945" y="4335"/>
                </a:lnTo>
                <a:lnTo>
                  <a:pt x="6945" y="4370"/>
                </a:lnTo>
                <a:lnTo>
                  <a:pt x="6962" y="4414"/>
                </a:lnTo>
                <a:lnTo>
                  <a:pt x="6971" y="4450"/>
                </a:lnTo>
                <a:lnTo>
                  <a:pt x="6998" y="4476"/>
                </a:lnTo>
                <a:lnTo>
                  <a:pt x="7024" y="4503"/>
                </a:lnTo>
                <a:lnTo>
                  <a:pt x="7068" y="4520"/>
                </a:lnTo>
                <a:lnTo>
                  <a:pt x="7104" y="4529"/>
                </a:lnTo>
                <a:lnTo>
                  <a:pt x="7157" y="4529"/>
                </a:lnTo>
                <a:lnTo>
                  <a:pt x="7157" y="4529"/>
                </a:lnTo>
                <a:lnTo>
                  <a:pt x="7227" y="4520"/>
                </a:lnTo>
                <a:lnTo>
                  <a:pt x="7254" y="4511"/>
                </a:lnTo>
                <a:lnTo>
                  <a:pt x="7280" y="4494"/>
                </a:lnTo>
                <a:lnTo>
                  <a:pt x="7307" y="4476"/>
                </a:lnTo>
                <a:lnTo>
                  <a:pt x="7324" y="4450"/>
                </a:lnTo>
                <a:lnTo>
                  <a:pt x="7351" y="4397"/>
                </a:lnTo>
                <a:lnTo>
                  <a:pt x="7271" y="4361"/>
                </a:lnTo>
                <a:lnTo>
                  <a:pt x="7271" y="4361"/>
                </a:lnTo>
                <a:lnTo>
                  <a:pt x="7254" y="4397"/>
                </a:lnTo>
                <a:lnTo>
                  <a:pt x="7227" y="4423"/>
                </a:lnTo>
                <a:lnTo>
                  <a:pt x="7201" y="4432"/>
                </a:lnTo>
                <a:lnTo>
                  <a:pt x="7165" y="4441"/>
                </a:lnTo>
                <a:lnTo>
                  <a:pt x="7165" y="4441"/>
                </a:lnTo>
                <a:lnTo>
                  <a:pt x="7121" y="4432"/>
                </a:lnTo>
                <a:lnTo>
                  <a:pt x="7086" y="4414"/>
                </a:lnTo>
                <a:lnTo>
                  <a:pt x="7068" y="4379"/>
                </a:lnTo>
                <a:lnTo>
                  <a:pt x="7060" y="4326"/>
                </a:lnTo>
                <a:lnTo>
                  <a:pt x="7060" y="4264"/>
                </a:lnTo>
                <a:lnTo>
                  <a:pt x="7351" y="4264"/>
                </a:lnTo>
                <a:close/>
                <a:moveTo>
                  <a:pt x="7060" y="4158"/>
                </a:moveTo>
                <a:lnTo>
                  <a:pt x="7060" y="4158"/>
                </a:lnTo>
                <a:lnTo>
                  <a:pt x="7068" y="4123"/>
                </a:lnTo>
                <a:lnTo>
                  <a:pt x="7086" y="4088"/>
                </a:lnTo>
                <a:lnTo>
                  <a:pt x="7113" y="4070"/>
                </a:lnTo>
                <a:lnTo>
                  <a:pt x="7157" y="4061"/>
                </a:lnTo>
                <a:lnTo>
                  <a:pt x="7157" y="4061"/>
                </a:lnTo>
                <a:lnTo>
                  <a:pt x="7192" y="4070"/>
                </a:lnTo>
                <a:lnTo>
                  <a:pt x="7227" y="4088"/>
                </a:lnTo>
                <a:lnTo>
                  <a:pt x="7245" y="4114"/>
                </a:lnTo>
                <a:lnTo>
                  <a:pt x="7245" y="4158"/>
                </a:lnTo>
                <a:lnTo>
                  <a:pt x="7245" y="4194"/>
                </a:lnTo>
                <a:lnTo>
                  <a:pt x="7060" y="4194"/>
                </a:lnTo>
                <a:lnTo>
                  <a:pt x="7060" y="4158"/>
                </a:lnTo>
                <a:close/>
                <a:moveTo>
                  <a:pt x="7430" y="4167"/>
                </a:moveTo>
                <a:lnTo>
                  <a:pt x="7430" y="4335"/>
                </a:lnTo>
                <a:lnTo>
                  <a:pt x="7430" y="4335"/>
                </a:lnTo>
                <a:lnTo>
                  <a:pt x="7439" y="4370"/>
                </a:lnTo>
                <a:lnTo>
                  <a:pt x="7448" y="4414"/>
                </a:lnTo>
                <a:lnTo>
                  <a:pt x="7466" y="4441"/>
                </a:lnTo>
                <a:lnTo>
                  <a:pt x="7483" y="4476"/>
                </a:lnTo>
                <a:lnTo>
                  <a:pt x="7510" y="4494"/>
                </a:lnTo>
                <a:lnTo>
                  <a:pt x="7545" y="4511"/>
                </a:lnTo>
                <a:lnTo>
                  <a:pt x="7589" y="4529"/>
                </a:lnTo>
                <a:lnTo>
                  <a:pt x="7633" y="4529"/>
                </a:lnTo>
                <a:lnTo>
                  <a:pt x="7633" y="4529"/>
                </a:lnTo>
                <a:lnTo>
                  <a:pt x="7704" y="4520"/>
                </a:lnTo>
                <a:lnTo>
                  <a:pt x="7757" y="4494"/>
                </a:lnTo>
                <a:lnTo>
                  <a:pt x="7801" y="4450"/>
                </a:lnTo>
                <a:lnTo>
                  <a:pt x="7827" y="4397"/>
                </a:lnTo>
                <a:lnTo>
                  <a:pt x="7748" y="4370"/>
                </a:lnTo>
                <a:lnTo>
                  <a:pt x="7748" y="4370"/>
                </a:lnTo>
                <a:lnTo>
                  <a:pt x="7730" y="4397"/>
                </a:lnTo>
                <a:lnTo>
                  <a:pt x="7704" y="4423"/>
                </a:lnTo>
                <a:lnTo>
                  <a:pt x="7677" y="4432"/>
                </a:lnTo>
                <a:lnTo>
                  <a:pt x="7651" y="4441"/>
                </a:lnTo>
                <a:lnTo>
                  <a:pt x="7651" y="4441"/>
                </a:lnTo>
                <a:lnTo>
                  <a:pt x="7607" y="4432"/>
                </a:lnTo>
                <a:lnTo>
                  <a:pt x="7580" y="4414"/>
                </a:lnTo>
                <a:lnTo>
                  <a:pt x="7563" y="4379"/>
                </a:lnTo>
                <a:lnTo>
                  <a:pt x="7554" y="4326"/>
                </a:lnTo>
                <a:lnTo>
                  <a:pt x="7554" y="4176"/>
                </a:lnTo>
                <a:lnTo>
                  <a:pt x="7554" y="4176"/>
                </a:lnTo>
                <a:lnTo>
                  <a:pt x="7563" y="4123"/>
                </a:lnTo>
                <a:lnTo>
                  <a:pt x="7580" y="4088"/>
                </a:lnTo>
                <a:lnTo>
                  <a:pt x="7607" y="4070"/>
                </a:lnTo>
                <a:lnTo>
                  <a:pt x="7651" y="4070"/>
                </a:lnTo>
                <a:lnTo>
                  <a:pt x="7651" y="4070"/>
                </a:lnTo>
                <a:lnTo>
                  <a:pt x="7677" y="4070"/>
                </a:lnTo>
                <a:lnTo>
                  <a:pt x="7704" y="4079"/>
                </a:lnTo>
                <a:lnTo>
                  <a:pt x="7730" y="4105"/>
                </a:lnTo>
                <a:lnTo>
                  <a:pt x="7739" y="4132"/>
                </a:lnTo>
                <a:lnTo>
                  <a:pt x="7827" y="4105"/>
                </a:lnTo>
                <a:lnTo>
                  <a:pt x="7827" y="4105"/>
                </a:lnTo>
                <a:lnTo>
                  <a:pt x="7792" y="4043"/>
                </a:lnTo>
                <a:lnTo>
                  <a:pt x="7757" y="4008"/>
                </a:lnTo>
                <a:lnTo>
                  <a:pt x="7704" y="3982"/>
                </a:lnTo>
                <a:lnTo>
                  <a:pt x="7633" y="3973"/>
                </a:lnTo>
                <a:lnTo>
                  <a:pt x="7633" y="3973"/>
                </a:lnTo>
                <a:lnTo>
                  <a:pt x="7589" y="3973"/>
                </a:lnTo>
                <a:lnTo>
                  <a:pt x="7545" y="3990"/>
                </a:lnTo>
                <a:lnTo>
                  <a:pt x="7510" y="4008"/>
                </a:lnTo>
                <a:lnTo>
                  <a:pt x="7483" y="4026"/>
                </a:lnTo>
                <a:lnTo>
                  <a:pt x="7466" y="4061"/>
                </a:lnTo>
                <a:lnTo>
                  <a:pt x="7448" y="4088"/>
                </a:lnTo>
                <a:lnTo>
                  <a:pt x="7439" y="4132"/>
                </a:lnTo>
                <a:lnTo>
                  <a:pt x="7430" y="4167"/>
                </a:lnTo>
                <a:close/>
                <a:moveTo>
                  <a:pt x="8348" y="4520"/>
                </a:moveTo>
                <a:lnTo>
                  <a:pt x="8348" y="4176"/>
                </a:lnTo>
                <a:lnTo>
                  <a:pt x="8348" y="4176"/>
                </a:lnTo>
                <a:lnTo>
                  <a:pt x="8339" y="4132"/>
                </a:lnTo>
                <a:lnTo>
                  <a:pt x="8330" y="4088"/>
                </a:lnTo>
                <a:lnTo>
                  <a:pt x="8322" y="4052"/>
                </a:lnTo>
                <a:lnTo>
                  <a:pt x="8304" y="4026"/>
                </a:lnTo>
                <a:lnTo>
                  <a:pt x="8278" y="3999"/>
                </a:lnTo>
                <a:lnTo>
                  <a:pt x="8251" y="3990"/>
                </a:lnTo>
                <a:lnTo>
                  <a:pt x="8216" y="3973"/>
                </a:lnTo>
                <a:lnTo>
                  <a:pt x="8172" y="3973"/>
                </a:lnTo>
                <a:lnTo>
                  <a:pt x="8172" y="3973"/>
                </a:lnTo>
                <a:lnTo>
                  <a:pt x="8136" y="3973"/>
                </a:lnTo>
                <a:lnTo>
                  <a:pt x="8092" y="3982"/>
                </a:lnTo>
                <a:lnTo>
                  <a:pt x="8066" y="3999"/>
                </a:lnTo>
                <a:lnTo>
                  <a:pt x="8030" y="4026"/>
                </a:lnTo>
                <a:lnTo>
                  <a:pt x="8030" y="3823"/>
                </a:lnTo>
                <a:lnTo>
                  <a:pt x="7916" y="3823"/>
                </a:lnTo>
                <a:lnTo>
                  <a:pt x="7916" y="4520"/>
                </a:lnTo>
                <a:lnTo>
                  <a:pt x="8030" y="4520"/>
                </a:lnTo>
                <a:lnTo>
                  <a:pt x="8030" y="4123"/>
                </a:lnTo>
                <a:lnTo>
                  <a:pt x="8030" y="4123"/>
                </a:lnTo>
                <a:lnTo>
                  <a:pt x="8048" y="4105"/>
                </a:lnTo>
                <a:lnTo>
                  <a:pt x="8075" y="4088"/>
                </a:lnTo>
                <a:lnTo>
                  <a:pt x="8101" y="4070"/>
                </a:lnTo>
                <a:lnTo>
                  <a:pt x="8136" y="4070"/>
                </a:lnTo>
                <a:lnTo>
                  <a:pt x="8136" y="4070"/>
                </a:lnTo>
                <a:lnTo>
                  <a:pt x="8172" y="4079"/>
                </a:lnTo>
                <a:lnTo>
                  <a:pt x="8207" y="4096"/>
                </a:lnTo>
                <a:lnTo>
                  <a:pt x="8216" y="4132"/>
                </a:lnTo>
                <a:lnTo>
                  <a:pt x="8225" y="4176"/>
                </a:lnTo>
                <a:lnTo>
                  <a:pt x="8225" y="4520"/>
                </a:lnTo>
                <a:lnTo>
                  <a:pt x="8348" y="4520"/>
                </a:lnTo>
                <a:close/>
                <a:moveTo>
                  <a:pt x="8886" y="4520"/>
                </a:moveTo>
                <a:lnTo>
                  <a:pt x="8886" y="4176"/>
                </a:lnTo>
                <a:lnTo>
                  <a:pt x="8886" y="4176"/>
                </a:lnTo>
                <a:lnTo>
                  <a:pt x="8886" y="4132"/>
                </a:lnTo>
                <a:lnTo>
                  <a:pt x="8878" y="4088"/>
                </a:lnTo>
                <a:lnTo>
                  <a:pt x="8860" y="4052"/>
                </a:lnTo>
                <a:lnTo>
                  <a:pt x="8842" y="4026"/>
                </a:lnTo>
                <a:lnTo>
                  <a:pt x="8816" y="3999"/>
                </a:lnTo>
                <a:lnTo>
                  <a:pt x="8789" y="3990"/>
                </a:lnTo>
                <a:lnTo>
                  <a:pt x="8754" y="3973"/>
                </a:lnTo>
                <a:lnTo>
                  <a:pt x="8719" y="3973"/>
                </a:lnTo>
                <a:lnTo>
                  <a:pt x="8719" y="3973"/>
                </a:lnTo>
                <a:lnTo>
                  <a:pt x="8675" y="3973"/>
                </a:lnTo>
                <a:lnTo>
                  <a:pt x="8631" y="3990"/>
                </a:lnTo>
                <a:lnTo>
                  <a:pt x="8595" y="4008"/>
                </a:lnTo>
                <a:lnTo>
                  <a:pt x="8569" y="4035"/>
                </a:lnTo>
                <a:lnTo>
                  <a:pt x="8560" y="3982"/>
                </a:lnTo>
                <a:lnTo>
                  <a:pt x="8454" y="3982"/>
                </a:lnTo>
                <a:lnTo>
                  <a:pt x="8454" y="4520"/>
                </a:lnTo>
                <a:lnTo>
                  <a:pt x="8578" y="4520"/>
                </a:lnTo>
                <a:lnTo>
                  <a:pt x="8578" y="4123"/>
                </a:lnTo>
                <a:lnTo>
                  <a:pt x="8578" y="4123"/>
                </a:lnTo>
                <a:lnTo>
                  <a:pt x="8595" y="4105"/>
                </a:lnTo>
                <a:lnTo>
                  <a:pt x="8622" y="4088"/>
                </a:lnTo>
                <a:lnTo>
                  <a:pt x="8648" y="4070"/>
                </a:lnTo>
                <a:lnTo>
                  <a:pt x="8683" y="4070"/>
                </a:lnTo>
                <a:lnTo>
                  <a:pt x="8683" y="4070"/>
                </a:lnTo>
                <a:lnTo>
                  <a:pt x="8719" y="4079"/>
                </a:lnTo>
                <a:lnTo>
                  <a:pt x="8745" y="4096"/>
                </a:lnTo>
                <a:lnTo>
                  <a:pt x="8763" y="4132"/>
                </a:lnTo>
                <a:lnTo>
                  <a:pt x="8772" y="4176"/>
                </a:lnTo>
                <a:lnTo>
                  <a:pt x="8772" y="4520"/>
                </a:lnTo>
                <a:lnTo>
                  <a:pt x="8886" y="4520"/>
                </a:lnTo>
                <a:close/>
                <a:moveTo>
                  <a:pt x="9195" y="4529"/>
                </a:moveTo>
                <a:lnTo>
                  <a:pt x="9195" y="4529"/>
                </a:lnTo>
                <a:lnTo>
                  <a:pt x="9248" y="4529"/>
                </a:lnTo>
                <a:lnTo>
                  <a:pt x="9292" y="4520"/>
                </a:lnTo>
                <a:lnTo>
                  <a:pt x="9328" y="4503"/>
                </a:lnTo>
                <a:lnTo>
                  <a:pt x="9363" y="4476"/>
                </a:lnTo>
                <a:lnTo>
                  <a:pt x="9381" y="4450"/>
                </a:lnTo>
                <a:lnTo>
                  <a:pt x="9398" y="4414"/>
                </a:lnTo>
                <a:lnTo>
                  <a:pt x="9407" y="4379"/>
                </a:lnTo>
                <a:lnTo>
                  <a:pt x="9416" y="4335"/>
                </a:lnTo>
                <a:lnTo>
                  <a:pt x="9416" y="4167"/>
                </a:lnTo>
                <a:lnTo>
                  <a:pt x="9416" y="4167"/>
                </a:lnTo>
                <a:lnTo>
                  <a:pt x="9407" y="4132"/>
                </a:lnTo>
                <a:lnTo>
                  <a:pt x="9398" y="4088"/>
                </a:lnTo>
                <a:lnTo>
                  <a:pt x="9381" y="4061"/>
                </a:lnTo>
                <a:lnTo>
                  <a:pt x="9363" y="4026"/>
                </a:lnTo>
                <a:lnTo>
                  <a:pt x="9328" y="4008"/>
                </a:lnTo>
                <a:lnTo>
                  <a:pt x="9292" y="3990"/>
                </a:lnTo>
                <a:lnTo>
                  <a:pt x="9248" y="3973"/>
                </a:lnTo>
                <a:lnTo>
                  <a:pt x="9195" y="3973"/>
                </a:lnTo>
                <a:lnTo>
                  <a:pt x="9195" y="3973"/>
                </a:lnTo>
                <a:lnTo>
                  <a:pt x="9151" y="3973"/>
                </a:lnTo>
                <a:lnTo>
                  <a:pt x="9107" y="3990"/>
                </a:lnTo>
                <a:lnTo>
                  <a:pt x="9072" y="4008"/>
                </a:lnTo>
                <a:lnTo>
                  <a:pt x="9037" y="4026"/>
                </a:lnTo>
                <a:lnTo>
                  <a:pt x="9010" y="4061"/>
                </a:lnTo>
                <a:lnTo>
                  <a:pt x="8992" y="4088"/>
                </a:lnTo>
                <a:lnTo>
                  <a:pt x="8984" y="4132"/>
                </a:lnTo>
                <a:lnTo>
                  <a:pt x="8984" y="4167"/>
                </a:lnTo>
                <a:lnTo>
                  <a:pt x="8984" y="4335"/>
                </a:lnTo>
                <a:lnTo>
                  <a:pt x="8984" y="4335"/>
                </a:lnTo>
                <a:lnTo>
                  <a:pt x="8984" y="4379"/>
                </a:lnTo>
                <a:lnTo>
                  <a:pt x="8992" y="4414"/>
                </a:lnTo>
                <a:lnTo>
                  <a:pt x="9010" y="4450"/>
                </a:lnTo>
                <a:lnTo>
                  <a:pt x="9037" y="4476"/>
                </a:lnTo>
                <a:lnTo>
                  <a:pt x="9072" y="4503"/>
                </a:lnTo>
                <a:lnTo>
                  <a:pt x="9107" y="4520"/>
                </a:lnTo>
                <a:lnTo>
                  <a:pt x="9151" y="4529"/>
                </a:lnTo>
                <a:lnTo>
                  <a:pt x="9195" y="4529"/>
                </a:lnTo>
                <a:close/>
                <a:moveTo>
                  <a:pt x="9098" y="4176"/>
                </a:moveTo>
                <a:lnTo>
                  <a:pt x="9098" y="4176"/>
                </a:lnTo>
                <a:lnTo>
                  <a:pt x="9107" y="4123"/>
                </a:lnTo>
                <a:lnTo>
                  <a:pt x="9125" y="4088"/>
                </a:lnTo>
                <a:lnTo>
                  <a:pt x="9151" y="4070"/>
                </a:lnTo>
                <a:lnTo>
                  <a:pt x="9195" y="4061"/>
                </a:lnTo>
                <a:lnTo>
                  <a:pt x="9195" y="4061"/>
                </a:lnTo>
                <a:lnTo>
                  <a:pt x="9240" y="4070"/>
                </a:lnTo>
                <a:lnTo>
                  <a:pt x="9275" y="4088"/>
                </a:lnTo>
                <a:lnTo>
                  <a:pt x="9292" y="4123"/>
                </a:lnTo>
                <a:lnTo>
                  <a:pt x="9292" y="4176"/>
                </a:lnTo>
                <a:lnTo>
                  <a:pt x="9292" y="4335"/>
                </a:lnTo>
                <a:lnTo>
                  <a:pt x="9292" y="4335"/>
                </a:lnTo>
                <a:lnTo>
                  <a:pt x="9292" y="4379"/>
                </a:lnTo>
                <a:lnTo>
                  <a:pt x="9275" y="4414"/>
                </a:lnTo>
                <a:lnTo>
                  <a:pt x="9240" y="4432"/>
                </a:lnTo>
                <a:lnTo>
                  <a:pt x="9195" y="4441"/>
                </a:lnTo>
                <a:lnTo>
                  <a:pt x="9195" y="4441"/>
                </a:lnTo>
                <a:lnTo>
                  <a:pt x="9160" y="4432"/>
                </a:lnTo>
                <a:lnTo>
                  <a:pt x="9125" y="4414"/>
                </a:lnTo>
                <a:lnTo>
                  <a:pt x="9107" y="4379"/>
                </a:lnTo>
                <a:lnTo>
                  <a:pt x="9098" y="4335"/>
                </a:lnTo>
                <a:lnTo>
                  <a:pt x="9098" y="4176"/>
                </a:lnTo>
                <a:close/>
                <a:moveTo>
                  <a:pt x="9531" y="4520"/>
                </a:moveTo>
                <a:lnTo>
                  <a:pt x="9645" y="4520"/>
                </a:lnTo>
                <a:lnTo>
                  <a:pt x="9645" y="3823"/>
                </a:lnTo>
                <a:lnTo>
                  <a:pt x="9531" y="3823"/>
                </a:lnTo>
                <a:lnTo>
                  <a:pt x="9531" y="4520"/>
                </a:lnTo>
                <a:close/>
                <a:moveTo>
                  <a:pt x="9981" y="4529"/>
                </a:moveTo>
                <a:lnTo>
                  <a:pt x="9981" y="4529"/>
                </a:lnTo>
                <a:lnTo>
                  <a:pt x="10034" y="4529"/>
                </a:lnTo>
                <a:lnTo>
                  <a:pt x="10078" y="4520"/>
                </a:lnTo>
                <a:lnTo>
                  <a:pt x="10113" y="4503"/>
                </a:lnTo>
                <a:lnTo>
                  <a:pt x="10140" y="4476"/>
                </a:lnTo>
                <a:lnTo>
                  <a:pt x="10166" y="4450"/>
                </a:lnTo>
                <a:lnTo>
                  <a:pt x="10184" y="4414"/>
                </a:lnTo>
                <a:lnTo>
                  <a:pt x="10193" y="4379"/>
                </a:lnTo>
                <a:lnTo>
                  <a:pt x="10202" y="4335"/>
                </a:lnTo>
                <a:lnTo>
                  <a:pt x="10202" y="4167"/>
                </a:lnTo>
                <a:lnTo>
                  <a:pt x="10202" y="4167"/>
                </a:lnTo>
                <a:lnTo>
                  <a:pt x="10193" y="4132"/>
                </a:lnTo>
                <a:lnTo>
                  <a:pt x="10184" y="4088"/>
                </a:lnTo>
                <a:lnTo>
                  <a:pt x="10166" y="4061"/>
                </a:lnTo>
                <a:lnTo>
                  <a:pt x="10149" y="4026"/>
                </a:lnTo>
                <a:lnTo>
                  <a:pt x="10113" y="4008"/>
                </a:lnTo>
                <a:lnTo>
                  <a:pt x="10078" y="3990"/>
                </a:lnTo>
                <a:lnTo>
                  <a:pt x="10034" y="3973"/>
                </a:lnTo>
                <a:lnTo>
                  <a:pt x="9981" y="3973"/>
                </a:lnTo>
                <a:lnTo>
                  <a:pt x="9981" y="3973"/>
                </a:lnTo>
                <a:lnTo>
                  <a:pt x="9928" y="3973"/>
                </a:lnTo>
                <a:lnTo>
                  <a:pt x="9893" y="3990"/>
                </a:lnTo>
                <a:lnTo>
                  <a:pt x="9848" y="4008"/>
                </a:lnTo>
                <a:lnTo>
                  <a:pt x="9822" y="4026"/>
                </a:lnTo>
                <a:lnTo>
                  <a:pt x="9796" y="4061"/>
                </a:lnTo>
                <a:lnTo>
                  <a:pt x="9778" y="4088"/>
                </a:lnTo>
                <a:lnTo>
                  <a:pt x="9769" y="4132"/>
                </a:lnTo>
                <a:lnTo>
                  <a:pt x="9769" y="4167"/>
                </a:lnTo>
                <a:lnTo>
                  <a:pt x="9769" y="4335"/>
                </a:lnTo>
                <a:lnTo>
                  <a:pt x="9769" y="4335"/>
                </a:lnTo>
                <a:lnTo>
                  <a:pt x="9769" y="4379"/>
                </a:lnTo>
                <a:lnTo>
                  <a:pt x="9778" y="4414"/>
                </a:lnTo>
                <a:lnTo>
                  <a:pt x="9796" y="4450"/>
                </a:lnTo>
                <a:lnTo>
                  <a:pt x="9822" y="4476"/>
                </a:lnTo>
                <a:lnTo>
                  <a:pt x="9848" y="4503"/>
                </a:lnTo>
                <a:lnTo>
                  <a:pt x="9893" y="4520"/>
                </a:lnTo>
                <a:lnTo>
                  <a:pt x="9928" y="4529"/>
                </a:lnTo>
                <a:lnTo>
                  <a:pt x="9981" y="4529"/>
                </a:lnTo>
                <a:close/>
                <a:moveTo>
                  <a:pt x="9884" y="4176"/>
                </a:moveTo>
                <a:lnTo>
                  <a:pt x="9884" y="4176"/>
                </a:lnTo>
                <a:lnTo>
                  <a:pt x="9893" y="4123"/>
                </a:lnTo>
                <a:lnTo>
                  <a:pt x="9910" y="4088"/>
                </a:lnTo>
                <a:lnTo>
                  <a:pt x="9937" y="4070"/>
                </a:lnTo>
                <a:lnTo>
                  <a:pt x="9981" y="4061"/>
                </a:lnTo>
                <a:lnTo>
                  <a:pt x="9981" y="4061"/>
                </a:lnTo>
                <a:lnTo>
                  <a:pt x="10025" y="4070"/>
                </a:lnTo>
                <a:lnTo>
                  <a:pt x="10060" y="4088"/>
                </a:lnTo>
                <a:lnTo>
                  <a:pt x="10078" y="4123"/>
                </a:lnTo>
                <a:lnTo>
                  <a:pt x="10078" y="4176"/>
                </a:lnTo>
                <a:lnTo>
                  <a:pt x="10078" y="4335"/>
                </a:lnTo>
                <a:lnTo>
                  <a:pt x="10078" y="4335"/>
                </a:lnTo>
                <a:lnTo>
                  <a:pt x="10078" y="4379"/>
                </a:lnTo>
                <a:lnTo>
                  <a:pt x="10060" y="4414"/>
                </a:lnTo>
                <a:lnTo>
                  <a:pt x="10025" y="4432"/>
                </a:lnTo>
                <a:lnTo>
                  <a:pt x="9981" y="4441"/>
                </a:lnTo>
                <a:lnTo>
                  <a:pt x="9981" y="4441"/>
                </a:lnTo>
                <a:lnTo>
                  <a:pt x="9937" y="4432"/>
                </a:lnTo>
                <a:lnTo>
                  <a:pt x="9910" y="4414"/>
                </a:lnTo>
                <a:lnTo>
                  <a:pt x="9893" y="4379"/>
                </a:lnTo>
                <a:lnTo>
                  <a:pt x="9884" y="4335"/>
                </a:lnTo>
                <a:lnTo>
                  <a:pt x="9884" y="4176"/>
                </a:lnTo>
                <a:close/>
                <a:moveTo>
                  <a:pt x="10352" y="4264"/>
                </a:moveTo>
                <a:lnTo>
                  <a:pt x="10352" y="4264"/>
                </a:lnTo>
                <a:lnTo>
                  <a:pt x="10316" y="4282"/>
                </a:lnTo>
                <a:lnTo>
                  <a:pt x="10299" y="4300"/>
                </a:lnTo>
                <a:lnTo>
                  <a:pt x="10290" y="4326"/>
                </a:lnTo>
                <a:lnTo>
                  <a:pt x="10281" y="4353"/>
                </a:lnTo>
                <a:lnTo>
                  <a:pt x="10281" y="4353"/>
                </a:lnTo>
                <a:lnTo>
                  <a:pt x="10281" y="4379"/>
                </a:lnTo>
                <a:lnTo>
                  <a:pt x="10299" y="4406"/>
                </a:lnTo>
                <a:lnTo>
                  <a:pt x="10307" y="4423"/>
                </a:lnTo>
                <a:lnTo>
                  <a:pt x="10334" y="4441"/>
                </a:lnTo>
                <a:lnTo>
                  <a:pt x="10334" y="4441"/>
                </a:lnTo>
                <a:lnTo>
                  <a:pt x="10307" y="4476"/>
                </a:lnTo>
                <a:lnTo>
                  <a:pt x="10299" y="4520"/>
                </a:lnTo>
                <a:lnTo>
                  <a:pt x="10299" y="4520"/>
                </a:lnTo>
                <a:lnTo>
                  <a:pt x="10299" y="4547"/>
                </a:lnTo>
                <a:lnTo>
                  <a:pt x="10307" y="4573"/>
                </a:lnTo>
                <a:lnTo>
                  <a:pt x="10316" y="4591"/>
                </a:lnTo>
                <a:lnTo>
                  <a:pt x="10343" y="4609"/>
                </a:lnTo>
                <a:lnTo>
                  <a:pt x="10369" y="4626"/>
                </a:lnTo>
                <a:lnTo>
                  <a:pt x="10405" y="4635"/>
                </a:lnTo>
                <a:lnTo>
                  <a:pt x="10449" y="4644"/>
                </a:lnTo>
                <a:lnTo>
                  <a:pt x="10502" y="4644"/>
                </a:lnTo>
                <a:lnTo>
                  <a:pt x="10502" y="4644"/>
                </a:lnTo>
                <a:lnTo>
                  <a:pt x="10555" y="4644"/>
                </a:lnTo>
                <a:lnTo>
                  <a:pt x="10599" y="4635"/>
                </a:lnTo>
                <a:lnTo>
                  <a:pt x="10634" y="4617"/>
                </a:lnTo>
                <a:lnTo>
                  <a:pt x="10669" y="4600"/>
                </a:lnTo>
                <a:lnTo>
                  <a:pt x="10696" y="4582"/>
                </a:lnTo>
                <a:lnTo>
                  <a:pt x="10713" y="4556"/>
                </a:lnTo>
                <a:lnTo>
                  <a:pt x="10731" y="4520"/>
                </a:lnTo>
                <a:lnTo>
                  <a:pt x="10731" y="4485"/>
                </a:lnTo>
                <a:lnTo>
                  <a:pt x="10731" y="4485"/>
                </a:lnTo>
                <a:lnTo>
                  <a:pt x="10731" y="4458"/>
                </a:lnTo>
                <a:lnTo>
                  <a:pt x="10722" y="4432"/>
                </a:lnTo>
                <a:lnTo>
                  <a:pt x="10713" y="4414"/>
                </a:lnTo>
                <a:lnTo>
                  <a:pt x="10696" y="4397"/>
                </a:lnTo>
                <a:lnTo>
                  <a:pt x="10669" y="4379"/>
                </a:lnTo>
                <a:lnTo>
                  <a:pt x="10634" y="4370"/>
                </a:lnTo>
                <a:lnTo>
                  <a:pt x="10555" y="4361"/>
                </a:lnTo>
                <a:lnTo>
                  <a:pt x="10431" y="4361"/>
                </a:lnTo>
                <a:lnTo>
                  <a:pt x="10431" y="4361"/>
                </a:lnTo>
                <a:lnTo>
                  <a:pt x="10405" y="4361"/>
                </a:lnTo>
                <a:lnTo>
                  <a:pt x="10387" y="4353"/>
                </a:lnTo>
                <a:lnTo>
                  <a:pt x="10378" y="4344"/>
                </a:lnTo>
                <a:lnTo>
                  <a:pt x="10378" y="4326"/>
                </a:lnTo>
                <a:lnTo>
                  <a:pt x="10378" y="4326"/>
                </a:lnTo>
                <a:lnTo>
                  <a:pt x="10387" y="4308"/>
                </a:lnTo>
                <a:lnTo>
                  <a:pt x="10405" y="4291"/>
                </a:lnTo>
                <a:lnTo>
                  <a:pt x="10405" y="4291"/>
                </a:lnTo>
                <a:lnTo>
                  <a:pt x="10449" y="4300"/>
                </a:lnTo>
                <a:lnTo>
                  <a:pt x="10493" y="4300"/>
                </a:lnTo>
                <a:lnTo>
                  <a:pt x="10493" y="4300"/>
                </a:lnTo>
                <a:lnTo>
                  <a:pt x="10546" y="4300"/>
                </a:lnTo>
                <a:lnTo>
                  <a:pt x="10590" y="4291"/>
                </a:lnTo>
                <a:lnTo>
                  <a:pt x="10616" y="4282"/>
                </a:lnTo>
                <a:lnTo>
                  <a:pt x="10652" y="4264"/>
                </a:lnTo>
                <a:lnTo>
                  <a:pt x="10669" y="4238"/>
                </a:lnTo>
                <a:lnTo>
                  <a:pt x="10687" y="4211"/>
                </a:lnTo>
                <a:lnTo>
                  <a:pt x="10696" y="4176"/>
                </a:lnTo>
                <a:lnTo>
                  <a:pt x="10696" y="4141"/>
                </a:lnTo>
                <a:lnTo>
                  <a:pt x="10696" y="4141"/>
                </a:lnTo>
                <a:lnTo>
                  <a:pt x="10696" y="4096"/>
                </a:lnTo>
                <a:lnTo>
                  <a:pt x="10678" y="4052"/>
                </a:lnTo>
                <a:lnTo>
                  <a:pt x="10678" y="4052"/>
                </a:lnTo>
                <a:lnTo>
                  <a:pt x="10713" y="4008"/>
                </a:lnTo>
                <a:lnTo>
                  <a:pt x="10722" y="3982"/>
                </a:lnTo>
                <a:lnTo>
                  <a:pt x="10731" y="3955"/>
                </a:lnTo>
                <a:lnTo>
                  <a:pt x="10678" y="3929"/>
                </a:lnTo>
                <a:lnTo>
                  <a:pt x="10678" y="3929"/>
                </a:lnTo>
                <a:lnTo>
                  <a:pt x="10652" y="3964"/>
                </a:lnTo>
                <a:lnTo>
                  <a:pt x="10616" y="3999"/>
                </a:lnTo>
                <a:lnTo>
                  <a:pt x="10616" y="3999"/>
                </a:lnTo>
                <a:lnTo>
                  <a:pt x="10563" y="3982"/>
                </a:lnTo>
                <a:lnTo>
                  <a:pt x="10493" y="3973"/>
                </a:lnTo>
                <a:lnTo>
                  <a:pt x="10493" y="3973"/>
                </a:lnTo>
                <a:lnTo>
                  <a:pt x="10449" y="3973"/>
                </a:lnTo>
                <a:lnTo>
                  <a:pt x="10413" y="3982"/>
                </a:lnTo>
                <a:lnTo>
                  <a:pt x="10378" y="3999"/>
                </a:lnTo>
                <a:lnTo>
                  <a:pt x="10352" y="4017"/>
                </a:lnTo>
                <a:lnTo>
                  <a:pt x="10325" y="4035"/>
                </a:lnTo>
                <a:lnTo>
                  <a:pt x="10316" y="4070"/>
                </a:lnTo>
                <a:lnTo>
                  <a:pt x="10307" y="4096"/>
                </a:lnTo>
                <a:lnTo>
                  <a:pt x="10299" y="4141"/>
                </a:lnTo>
                <a:lnTo>
                  <a:pt x="10299" y="4141"/>
                </a:lnTo>
                <a:lnTo>
                  <a:pt x="10307" y="4176"/>
                </a:lnTo>
                <a:lnTo>
                  <a:pt x="10316" y="4211"/>
                </a:lnTo>
                <a:lnTo>
                  <a:pt x="10325" y="4238"/>
                </a:lnTo>
                <a:lnTo>
                  <a:pt x="10352" y="4264"/>
                </a:lnTo>
                <a:close/>
                <a:moveTo>
                  <a:pt x="10422" y="4450"/>
                </a:moveTo>
                <a:lnTo>
                  <a:pt x="10546" y="4450"/>
                </a:lnTo>
                <a:lnTo>
                  <a:pt x="10546" y="4450"/>
                </a:lnTo>
                <a:lnTo>
                  <a:pt x="10590" y="4458"/>
                </a:lnTo>
                <a:lnTo>
                  <a:pt x="10616" y="4467"/>
                </a:lnTo>
                <a:lnTo>
                  <a:pt x="10625" y="4476"/>
                </a:lnTo>
                <a:lnTo>
                  <a:pt x="10625" y="4503"/>
                </a:lnTo>
                <a:lnTo>
                  <a:pt x="10625" y="4503"/>
                </a:lnTo>
                <a:lnTo>
                  <a:pt x="10625" y="4529"/>
                </a:lnTo>
                <a:lnTo>
                  <a:pt x="10607" y="4547"/>
                </a:lnTo>
                <a:lnTo>
                  <a:pt x="10572" y="4564"/>
                </a:lnTo>
                <a:lnTo>
                  <a:pt x="10502" y="4564"/>
                </a:lnTo>
                <a:lnTo>
                  <a:pt x="10502" y="4564"/>
                </a:lnTo>
                <a:lnTo>
                  <a:pt x="10457" y="4564"/>
                </a:lnTo>
                <a:lnTo>
                  <a:pt x="10422" y="4556"/>
                </a:lnTo>
                <a:lnTo>
                  <a:pt x="10396" y="4538"/>
                </a:lnTo>
                <a:lnTo>
                  <a:pt x="10396" y="4511"/>
                </a:lnTo>
                <a:lnTo>
                  <a:pt x="10396" y="4511"/>
                </a:lnTo>
                <a:lnTo>
                  <a:pt x="10396" y="4476"/>
                </a:lnTo>
                <a:lnTo>
                  <a:pt x="10422" y="4450"/>
                </a:lnTo>
                <a:close/>
                <a:moveTo>
                  <a:pt x="10502" y="4061"/>
                </a:moveTo>
                <a:lnTo>
                  <a:pt x="10502" y="4061"/>
                </a:lnTo>
                <a:lnTo>
                  <a:pt x="10537" y="4061"/>
                </a:lnTo>
                <a:lnTo>
                  <a:pt x="10563" y="4079"/>
                </a:lnTo>
                <a:lnTo>
                  <a:pt x="10581" y="4096"/>
                </a:lnTo>
                <a:lnTo>
                  <a:pt x="10581" y="4141"/>
                </a:lnTo>
                <a:lnTo>
                  <a:pt x="10581" y="4141"/>
                </a:lnTo>
                <a:lnTo>
                  <a:pt x="10581" y="4185"/>
                </a:lnTo>
                <a:lnTo>
                  <a:pt x="10563" y="4202"/>
                </a:lnTo>
                <a:lnTo>
                  <a:pt x="10537" y="4220"/>
                </a:lnTo>
                <a:lnTo>
                  <a:pt x="10502" y="4220"/>
                </a:lnTo>
                <a:lnTo>
                  <a:pt x="10502" y="4220"/>
                </a:lnTo>
                <a:lnTo>
                  <a:pt x="10457" y="4220"/>
                </a:lnTo>
                <a:lnTo>
                  <a:pt x="10431" y="4202"/>
                </a:lnTo>
                <a:lnTo>
                  <a:pt x="10422" y="4185"/>
                </a:lnTo>
                <a:lnTo>
                  <a:pt x="10413" y="4141"/>
                </a:lnTo>
                <a:lnTo>
                  <a:pt x="10413" y="4141"/>
                </a:lnTo>
                <a:lnTo>
                  <a:pt x="10422" y="4105"/>
                </a:lnTo>
                <a:lnTo>
                  <a:pt x="10431" y="4079"/>
                </a:lnTo>
                <a:lnTo>
                  <a:pt x="10457" y="4061"/>
                </a:lnTo>
                <a:lnTo>
                  <a:pt x="10502" y="4061"/>
                </a:lnTo>
                <a:close/>
                <a:moveTo>
                  <a:pt x="10978" y="4467"/>
                </a:moveTo>
                <a:lnTo>
                  <a:pt x="10978" y="4476"/>
                </a:lnTo>
                <a:lnTo>
                  <a:pt x="10978" y="4476"/>
                </a:lnTo>
                <a:lnTo>
                  <a:pt x="10961" y="4511"/>
                </a:lnTo>
                <a:lnTo>
                  <a:pt x="10934" y="4538"/>
                </a:lnTo>
                <a:lnTo>
                  <a:pt x="10908" y="4547"/>
                </a:lnTo>
                <a:lnTo>
                  <a:pt x="10863" y="4556"/>
                </a:lnTo>
                <a:lnTo>
                  <a:pt x="10872" y="4644"/>
                </a:lnTo>
                <a:lnTo>
                  <a:pt x="10872" y="4644"/>
                </a:lnTo>
                <a:lnTo>
                  <a:pt x="10952" y="4635"/>
                </a:lnTo>
                <a:lnTo>
                  <a:pt x="10978" y="4617"/>
                </a:lnTo>
                <a:lnTo>
                  <a:pt x="11005" y="4600"/>
                </a:lnTo>
                <a:lnTo>
                  <a:pt x="11031" y="4582"/>
                </a:lnTo>
                <a:lnTo>
                  <a:pt x="11049" y="4556"/>
                </a:lnTo>
                <a:lnTo>
                  <a:pt x="11084" y="4485"/>
                </a:lnTo>
                <a:lnTo>
                  <a:pt x="11278" y="3982"/>
                </a:lnTo>
                <a:lnTo>
                  <a:pt x="11155" y="3982"/>
                </a:lnTo>
                <a:lnTo>
                  <a:pt x="11040" y="4344"/>
                </a:lnTo>
                <a:lnTo>
                  <a:pt x="10899" y="3982"/>
                </a:lnTo>
                <a:lnTo>
                  <a:pt x="10766" y="3982"/>
                </a:lnTo>
                <a:lnTo>
                  <a:pt x="10978" y="4467"/>
                </a:lnTo>
                <a:close/>
                <a:moveTo>
                  <a:pt x="750" y="5986"/>
                </a:moveTo>
                <a:lnTo>
                  <a:pt x="865" y="5986"/>
                </a:lnTo>
                <a:lnTo>
                  <a:pt x="865" y="5421"/>
                </a:lnTo>
                <a:lnTo>
                  <a:pt x="768" y="5421"/>
                </a:lnTo>
                <a:lnTo>
                  <a:pt x="768" y="5421"/>
                </a:lnTo>
                <a:lnTo>
                  <a:pt x="759" y="5474"/>
                </a:lnTo>
                <a:lnTo>
                  <a:pt x="750" y="5509"/>
                </a:lnTo>
                <a:lnTo>
                  <a:pt x="724" y="5518"/>
                </a:lnTo>
                <a:lnTo>
                  <a:pt x="680" y="5527"/>
                </a:lnTo>
                <a:lnTo>
                  <a:pt x="635" y="5527"/>
                </a:lnTo>
                <a:lnTo>
                  <a:pt x="635" y="5606"/>
                </a:lnTo>
                <a:lnTo>
                  <a:pt x="750" y="5606"/>
                </a:lnTo>
                <a:lnTo>
                  <a:pt x="750" y="5986"/>
                </a:lnTo>
                <a:close/>
                <a:moveTo>
                  <a:pt x="1103" y="5774"/>
                </a:moveTo>
                <a:lnTo>
                  <a:pt x="1103" y="5774"/>
                </a:lnTo>
                <a:lnTo>
                  <a:pt x="1156" y="5765"/>
                </a:lnTo>
                <a:lnTo>
                  <a:pt x="1200" y="5748"/>
                </a:lnTo>
                <a:lnTo>
                  <a:pt x="1200" y="5810"/>
                </a:lnTo>
                <a:lnTo>
                  <a:pt x="1200" y="5810"/>
                </a:lnTo>
                <a:lnTo>
                  <a:pt x="1191" y="5845"/>
                </a:lnTo>
                <a:lnTo>
                  <a:pt x="1174" y="5871"/>
                </a:lnTo>
                <a:lnTo>
                  <a:pt x="1156" y="5889"/>
                </a:lnTo>
                <a:lnTo>
                  <a:pt x="1121" y="5889"/>
                </a:lnTo>
                <a:lnTo>
                  <a:pt x="1121" y="5889"/>
                </a:lnTo>
                <a:lnTo>
                  <a:pt x="1086" y="5889"/>
                </a:lnTo>
                <a:lnTo>
                  <a:pt x="1068" y="5880"/>
                </a:lnTo>
                <a:lnTo>
                  <a:pt x="1041" y="5854"/>
                </a:lnTo>
                <a:lnTo>
                  <a:pt x="1033" y="5827"/>
                </a:lnTo>
                <a:lnTo>
                  <a:pt x="953" y="5871"/>
                </a:lnTo>
                <a:lnTo>
                  <a:pt x="953" y="5871"/>
                </a:lnTo>
                <a:lnTo>
                  <a:pt x="980" y="5924"/>
                </a:lnTo>
                <a:lnTo>
                  <a:pt x="1015" y="5960"/>
                </a:lnTo>
                <a:lnTo>
                  <a:pt x="1068" y="5986"/>
                </a:lnTo>
                <a:lnTo>
                  <a:pt x="1121" y="5986"/>
                </a:lnTo>
                <a:lnTo>
                  <a:pt x="1121" y="5986"/>
                </a:lnTo>
                <a:lnTo>
                  <a:pt x="1165" y="5986"/>
                </a:lnTo>
                <a:lnTo>
                  <a:pt x="1200" y="5977"/>
                </a:lnTo>
                <a:lnTo>
                  <a:pt x="1236" y="5960"/>
                </a:lnTo>
                <a:lnTo>
                  <a:pt x="1262" y="5942"/>
                </a:lnTo>
                <a:lnTo>
                  <a:pt x="1280" y="5916"/>
                </a:lnTo>
                <a:lnTo>
                  <a:pt x="1297" y="5880"/>
                </a:lnTo>
                <a:lnTo>
                  <a:pt x="1306" y="5845"/>
                </a:lnTo>
                <a:lnTo>
                  <a:pt x="1315" y="5801"/>
                </a:lnTo>
                <a:lnTo>
                  <a:pt x="1315" y="5598"/>
                </a:lnTo>
                <a:lnTo>
                  <a:pt x="1315" y="5598"/>
                </a:lnTo>
                <a:lnTo>
                  <a:pt x="1306" y="5562"/>
                </a:lnTo>
                <a:lnTo>
                  <a:pt x="1297" y="5527"/>
                </a:lnTo>
                <a:lnTo>
                  <a:pt x="1289" y="5492"/>
                </a:lnTo>
                <a:lnTo>
                  <a:pt x="1271" y="5474"/>
                </a:lnTo>
                <a:lnTo>
                  <a:pt x="1244" y="5448"/>
                </a:lnTo>
                <a:lnTo>
                  <a:pt x="1209" y="5430"/>
                </a:lnTo>
                <a:lnTo>
                  <a:pt x="1174" y="5421"/>
                </a:lnTo>
                <a:lnTo>
                  <a:pt x="1130" y="5421"/>
                </a:lnTo>
                <a:lnTo>
                  <a:pt x="1130" y="5421"/>
                </a:lnTo>
                <a:lnTo>
                  <a:pt x="1086" y="5421"/>
                </a:lnTo>
                <a:lnTo>
                  <a:pt x="1050" y="5430"/>
                </a:lnTo>
                <a:lnTo>
                  <a:pt x="1024" y="5448"/>
                </a:lnTo>
                <a:lnTo>
                  <a:pt x="997" y="5465"/>
                </a:lnTo>
                <a:lnTo>
                  <a:pt x="971" y="5492"/>
                </a:lnTo>
                <a:lnTo>
                  <a:pt x="962" y="5527"/>
                </a:lnTo>
                <a:lnTo>
                  <a:pt x="953" y="5562"/>
                </a:lnTo>
                <a:lnTo>
                  <a:pt x="944" y="5606"/>
                </a:lnTo>
                <a:lnTo>
                  <a:pt x="944" y="5606"/>
                </a:lnTo>
                <a:lnTo>
                  <a:pt x="953" y="5642"/>
                </a:lnTo>
                <a:lnTo>
                  <a:pt x="953" y="5677"/>
                </a:lnTo>
                <a:lnTo>
                  <a:pt x="971" y="5704"/>
                </a:lnTo>
                <a:lnTo>
                  <a:pt x="988" y="5730"/>
                </a:lnTo>
                <a:lnTo>
                  <a:pt x="1015" y="5748"/>
                </a:lnTo>
                <a:lnTo>
                  <a:pt x="1041" y="5765"/>
                </a:lnTo>
                <a:lnTo>
                  <a:pt x="1068" y="5765"/>
                </a:lnTo>
                <a:lnTo>
                  <a:pt x="1103" y="5774"/>
                </a:lnTo>
                <a:close/>
                <a:moveTo>
                  <a:pt x="1130" y="5518"/>
                </a:moveTo>
                <a:lnTo>
                  <a:pt x="1130" y="5518"/>
                </a:lnTo>
                <a:lnTo>
                  <a:pt x="1156" y="5518"/>
                </a:lnTo>
                <a:lnTo>
                  <a:pt x="1183" y="5536"/>
                </a:lnTo>
                <a:lnTo>
                  <a:pt x="1191" y="5553"/>
                </a:lnTo>
                <a:lnTo>
                  <a:pt x="1200" y="5589"/>
                </a:lnTo>
                <a:lnTo>
                  <a:pt x="1200" y="5633"/>
                </a:lnTo>
                <a:lnTo>
                  <a:pt x="1200" y="5633"/>
                </a:lnTo>
                <a:lnTo>
                  <a:pt x="1191" y="5659"/>
                </a:lnTo>
                <a:lnTo>
                  <a:pt x="1174" y="5668"/>
                </a:lnTo>
                <a:lnTo>
                  <a:pt x="1147" y="5677"/>
                </a:lnTo>
                <a:lnTo>
                  <a:pt x="1130" y="5677"/>
                </a:lnTo>
                <a:lnTo>
                  <a:pt x="1130" y="5677"/>
                </a:lnTo>
                <a:lnTo>
                  <a:pt x="1103" y="5677"/>
                </a:lnTo>
                <a:lnTo>
                  <a:pt x="1077" y="5659"/>
                </a:lnTo>
                <a:lnTo>
                  <a:pt x="1068" y="5642"/>
                </a:lnTo>
                <a:lnTo>
                  <a:pt x="1059" y="5598"/>
                </a:lnTo>
                <a:lnTo>
                  <a:pt x="1059" y="5598"/>
                </a:lnTo>
                <a:lnTo>
                  <a:pt x="1068" y="5562"/>
                </a:lnTo>
                <a:lnTo>
                  <a:pt x="1077" y="5536"/>
                </a:lnTo>
                <a:lnTo>
                  <a:pt x="1103" y="5527"/>
                </a:lnTo>
                <a:lnTo>
                  <a:pt x="1130" y="5518"/>
                </a:lnTo>
                <a:close/>
                <a:moveTo>
                  <a:pt x="1544" y="5518"/>
                </a:moveTo>
                <a:lnTo>
                  <a:pt x="1544" y="5518"/>
                </a:lnTo>
                <a:lnTo>
                  <a:pt x="1580" y="5518"/>
                </a:lnTo>
                <a:lnTo>
                  <a:pt x="1597" y="5536"/>
                </a:lnTo>
                <a:lnTo>
                  <a:pt x="1606" y="5553"/>
                </a:lnTo>
                <a:lnTo>
                  <a:pt x="1615" y="5580"/>
                </a:lnTo>
                <a:lnTo>
                  <a:pt x="1615" y="5580"/>
                </a:lnTo>
                <a:lnTo>
                  <a:pt x="1606" y="5615"/>
                </a:lnTo>
                <a:lnTo>
                  <a:pt x="1580" y="5651"/>
                </a:lnTo>
                <a:lnTo>
                  <a:pt x="1492" y="5730"/>
                </a:lnTo>
                <a:lnTo>
                  <a:pt x="1456" y="5765"/>
                </a:lnTo>
                <a:lnTo>
                  <a:pt x="1412" y="5818"/>
                </a:lnTo>
                <a:lnTo>
                  <a:pt x="1386" y="5871"/>
                </a:lnTo>
                <a:lnTo>
                  <a:pt x="1377" y="5933"/>
                </a:lnTo>
                <a:lnTo>
                  <a:pt x="1377" y="5986"/>
                </a:lnTo>
                <a:lnTo>
                  <a:pt x="1730" y="5986"/>
                </a:lnTo>
                <a:lnTo>
                  <a:pt x="1730" y="5889"/>
                </a:lnTo>
                <a:lnTo>
                  <a:pt x="1500" y="5889"/>
                </a:lnTo>
                <a:lnTo>
                  <a:pt x="1500" y="5889"/>
                </a:lnTo>
                <a:lnTo>
                  <a:pt x="1527" y="5845"/>
                </a:lnTo>
                <a:lnTo>
                  <a:pt x="1553" y="5818"/>
                </a:lnTo>
                <a:lnTo>
                  <a:pt x="1624" y="5757"/>
                </a:lnTo>
                <a:lnTo>
                  <a:pt x="1668" y="5721"/>
                </a:lnTo>
                <a:lnTo>
                  <a:pt x="1695" y="5686"/>
                </a:lnTo>
                <a:lnTo>
                  <a:pt x="1721" y="5633"/>
                </a:lnTo>
                <a:lnTo>
                  <a:pt x="1730" y="5571"/>
                </a:lnTo>
                <a:lnTo>
                  <a:pt x="1730" y="5571"/>
                </a:lnTo>
                <a:lnTo>
                  <a:pt x="1730" y="5545"/>
                </a:lnTo>
                <a:lnTo>
                  <a:pt x="1721" y="5518"/>
                </a:lnTo>
                <a:lnTo>
                  <a:pt x="1703" y="5492"/>
                </a:lnTo>
                <a:lnTo>
                  <a:pt x="1686" y="5465"/>
                </a:lnTo>
                <a:lnTo>
                  <a:pt x="1668" y="5448"/>
                </a:lnTo>
                <a:lnTo>
                  <a:pt x="1633" y="5430"/>
                </a:lnTo>
                <a:lnTo>
                  <a:pt x="1597" y="5421"/>
                </a:lnTo>
                <a:lnTo>
                  <a:pt x="1553" y="5421"/>
                </a:lnTo>
                <a:lnTo>
                  <a:pt x="1553" y="5421"/>
                </a:lnTo>
                <a:lnTo>
                  <a:pt x="1518" y="5421"/>
                </a:lnTo>
                <a:lnTo>
                  <a:pt x="1492" y="5430"/>
                </a:lnTo>
                <a:lnTo>
                  <a:pt x="1456" y="5448"/>
                </a:lnTo>
                <a:lnTo>
                  <a:pt x="1430" y="5465"/>
                </a:lnTo>
                <a:lnTo>
                  <a:pt x="1394" y="5509"/>
                </a:lnTo>
                <a:lnTo>
                  <a:pt x="1368" y="5571"/>
                </a:lnTo>
                <a:lnTo>
                  <a:pt x="1465" y="5606"/>
                </a:lnTo>
                <a:lnTo>
                  <a:pt x="1465" y="5606"/>
                </a:lnTo>
                <a:lnTo>
                  <a:pt x="1474" y="5562"/>
                </a:lnTo>
                <a:lnTo>
                  <a:pt x="1492" y="5536"/>
                </a:lnTo>
                <a:lnTo>
                  <a:pt x="1518" y="5527"/>
                </a:lnTo>
                <a:lnTo>
                  <a:pt x="1544" y="5518"/>
                </a:lnTo>
                <a:close/>
                <a:moveTo>
                  <a:pt x="1959" y="5518"/>
                </a:moveTo>
                <a:lnTo>
                  <a:pt x="1959" y="5518"/>
                </a:lnTo>
                <a:lnTo>
                  <a:pt x="1995" y="5518"/>
                </a:lnTo>
                <a:lnTo>
                  <a:pt x="2012" y="5536"/>
                </a:lnTo>
                <a:lnTo>
                  <a:pt x="2021" y="5553"/>
                </a:lnTo>
                <a:lnTo>
                  <a:pt x="2030" y="5580"/>
                </a:lnTo>
                <a:lnTo>
                  <a:pt x="2030" y="5580"/>
                </a:lnTo>
                <a:lnTo>
                  <a:pt x="2012" y="5615"/>
                </a:lnTo>
                <a:lnTo>
                  <a:pt x="1986" y="5651"/>
                </a:lnTo>
                <a:lnTo>
                  <a:pt x="1906" y="5730"/>
                </a:lnTo>
                <a:lnTo>
                  <a:pt x="1862" y="5765"/>
                </a:lnTo>
                <a:lnTo>
                  <a:pt x="1827" y="5818"/>
                </a:lnTo>
                <a:lnTo>
                  <a:pt x="1800" y="5871"/>
                </a:lnTo>
                <a:lnTo>
                  <a:pt x="1792" y="5933"/>
                </a:lnTo>
                <a:lnTo>
                  <a:pt x="1792" y="5986"/>
                </a:lnTo>
                <a:lnTo>
                  <a:pt x="2145" y="5986"/>
                </a:lnTo>
                <a:lnTo>
                  <a:pt x="2145" y="5889"/>
                </a:lnTo>
                <a:lnTo>
                  <a:pt x="1915" y="5889"/>
                </a:lnTo>
                <a:lnTo>
                  <a:pt x="1915" y="5889"/>
                </a:lnTo>
                <a:lnTo>
                  <a:pt x="1933" y="5845"/>
                </a:lnTo>
                <a:lnTo>
                  <a:pt x="1968" y="5818"/>
                </a:lnTo>
                <a:lnTo>
                  <a:pt x="2039" y="5757"/>
                </a:lnTo>
                <a:lnTo>
                  <a:pt x="2083" y="5721"/>
                </a:lnTo>
                <a:lnTo>
                  <a:pt x="2109" y="5686"/>
                </a:lnTo>
                <a:lnTo>
                  <a:pt x="2136" y="5633"/>
                </a:lnTo>
                <a:lnTo>
                  <a:pt x="2145" y="5571"/>
                </a:lnTo>
                <a:lnTo>
                  <a:pt x="2145" y="5571"/>
                </a:lnTo>
                <a:lnTo>
                  <a:pt x="2145" y="5545"/>
                </a:lnTo>
                <a:lnTo>
                  <a:pt x="2136" y="5518"/>
                </a:lnTo>
                <a:lnTo>
                  <a:pt x="2118" y="5492"/>
                </a:lnTo>
                <a:lnTo>
                  <a:pt x="2101" y="5465"/>
                </a:lnTo>
                <a:lnTo>
                  <a:pt x="2083" y="5448"/>
                </a:lnTo>
                <a:lnTo>
                  <a:pt x="2048" y="5430"/>
                </a:lnTo>
                <a:lnTo>
                  <a:pt x="2012" y="5421"/>
                </a:lnTo>
                <a:lnTo>
                  <a:pt x="1968" y="5421"/>
                </a:lnTo>
                <a:lnTo>
                  <a:pt x="1968" y="5421"/>
                </a:lnTo>
                <a:lnTo>
                  <a:pt x="1933" y="5421"/>
                </a:lnTo>
                <a:lnTo>
                  <a:pt x="1906" y="5430"/>
                </a:lnTo>
                <a:lnTo>
                  <a:pt x="1871" y="5448"/>
                </a:lnTo>
                <a:lnTo>
                  <a:pt x="1845" y="5465"/>
                </a:lnTo>
                <a:lnTo>
                  <a:pt x="1809" y="5509"/>
                </a:lnTo>
                <a:lnTo>
                  <a:pt x="1783" y="5571"/>
                </a:lnTo>
                <a:lnTo>
                  <a:pt x="1871" y="5606"/>
                </a:lnTo>
                <a:lnTo>
                  <a:pt x="1871" y="5606"/>
                </a:lnTo>
                <a:lnTo>
                  <a:pt x="1889" y="5562"/>
                </a:lnTo>
                <a:lnTo>
                  <a:pt x="1906" y="5536"/>
                </a:lnTo>
                <a:lnTo>
                  <a:pt x="1933" y="5527"/>
                </a:lnTo>
                <a:lnTo>
                  <a:pt x="1959" y="5518"/>
                </a:lnTo>
                <a:close/>
                <a:moveTo>
                  <a:pt x="5798" y="4874"/>
                </a:moveTo>
                <a:lnTo>
                  <a:pt x="5798" y="0"/>
                </a:lnTo>
                <a:lnTo>
                  <a:pt x="0" y="0"/>
                </a:lnTo>
                <a:lnTo>
                  <a:pt x="0" y="6622"/>
                </a:lnTo>
                <a:lnTo>
                  <a:pt x="5798" y="6622"/>
                </a:lnTo>
                <a:lnTo>
                  <a:pt x="5798" y="5032"/>
                </a:lnTo>
                <a:lnTo>
                  <a:pt x="11949" y="5032"/>
                </a:lnTo>
                <a:lnTo>
                  <a:pt x="11949" y="4874"/>
                </a:lnTo>
                <a:lnTo>
                  <a:pt x="5798" y="4874"/>
                </a:lnTo>
                <a:close/>
                <a:moveTo>
                  <a:pt x="5481" y="4874"/>
                </a:moveTo>
                <a:lnTo>
                  <a:pt x="1130" y="4874"/>
                </a:lnTo>
                <a:lnTo>
                  <a:pt x="1130" y="5032"/>
                </a:lnTo>
                <a:lnTo>
                  <a:pt x="5481" y="5032"/>
                </a:lnTo>
                <a:lnTo>
                  <a:pt x="5481" y="6304"/>
                </a:lnTo>
                <a:lnTo>
                  <a:pt x="318" y="6304"/>
                </a:lnTo>
                <a:lnTo>
                  <a:pt x="318" y="318"/>
                </a:lnTo>
                <a:lnTo>
                  <a:pt x="5481" y="318"/>
                </a:lnTo>
                <a:lnTo>
                  <a:pt x="5481" y="4874"/>
                </a:lnTo>
                <a:close/>
              </a:path>
            </a:pathLst>
          </a:custGeom>
          <a:solidFill>
            <a:schemeClr val="tx1"/>
          </a:solidFill>
          <a:ln>
            <a:noFill/>
          </a:ln>
          <a:effectLst/>
          <a:extLst/>
        </p:spPr>
        <p:txBody>
          <a:bodyPr wrap="none" anchor="ctr"/>
          <a:lstStyle/>
          <a:p>
            <a:endParaRPr lang="en-US"/>
          </a:p>
        </p:txBody>
      </p:sp>
    </p:spTree>
    <p:extLst>
      <p:ext uri="{BB962C8B-B14F-4D97-AF65-F5344CB8AC3E}">
        <p14:creationId xmlns:p14="http://schemas.microsoft.com/office/powerpoint/2010/main" val="1221248502"/>
      </p:ext>
    </p:extLst>
  </p:cSld>
  <p:clrMap bg1="lt1" tx1="dk1" bg2="lt2" tx2="dk2" accent1="accent1" accent2="accent2" accent3="accent3" accent4="accent4" accent5="accent5" accent6="accent6" hlink="hlink" folHlink="folHlink"/>
  <p:sldLayoutIdLst>
    <p:sldLayoutId id="2147483650" r:id="rId1"/>
    <p:sldLayoutId id="2147483672" r:id="rId2"/>
    <p:sldLayoutId id="2147483649" r:id="rId3"/>
    <p:sldLayoutId id="2147483671" r:id="rId4"/>
    <p:sldLayoutId id="2147483651" r:id="rId5"/>
    <p:sldLayoutId id="2147483657" r:id="rId6"/>
    <p:sldLayoutId id="2147483652" r:id="rId7"/>
    <p:sldLayoutId id="2147483658" r:id="rId8"/>
    <p:sldLayoutId id="2147483659" r:id="rId9"/>
    <p:sldLayoutId id="2147483656" r:id="rId10"/>
    <p:sldLayoutId id="2147483664" r:id="rId11"/>
    <p:sldLayoutId id="2147483673" r:id="rId12"/>
    <p:sldLayoutId id="2147483674" r:id="rId13"/>
    <p:sldLayoutId id="2147483675" r:id="rId14"/>
    <p:sldLayoutId id="2147483660" r:id="rId15"/>
    <p:sldLayoutId id="2147483676" r:id="rId16"/>
    <p:sldLayoutId id="2147483677" r:id="rId17"/>
    <p:sldLayoutId id="2147483678" r:id="rId18"/>
    <p:sldLayoutId id="2147483679" r:id="rId19"/>
    <p:sldLayoutId id="2147483680" r:id="rId20"/>
    <p:sldLayoutId id="2147483661" r:id="rId21"/>
    <p:sldLayoutId id="2147483662" r:id="rId22"/>
    <p:sldLayoutId id="2147483665" r:id="rId23"/>
    <p:sldLayoutId id="2147483663" r:id="rId24"/>
    <p:sldLayoutId id="2147483666" r:id="rId25"/>
    <p:sldLayoutId id="2147483667" r:id="rId26"/>
    <p:sldLayoutId id="2147483668" r:id="rId27"/>
    <p:sldLayoutId id="2147483669" r:id="rId28"/>
    <p:sldLayoutId id="2147483670" r:id="rId29"/>
  </p:sldLayoutIdLst>
  <p:timing>
    <p:tnLst>
      <p:par>
        <p:cTn id="1" dur="indefinite" restart="never" nodeType="tmRoot"/>
      </p:par>
    </p:tnLst>
  </p:timing>
  <p:hf hdr="0" ftr="0" dt="0"/>
  <p:txStyles>
    <p:titleStyle>
      <a:lvl1pPr algn="ctr" defTabSz="457200" rtl="0" eaLnBrk="1" latinLnBrk="0" hangingPunct="1">
        <a:spcBef>
          <a:spcPct val="0"/>
        </a:spcBef>
        <a:buNone/>
        <a:defRPr sz="4800" kern="1200">
          <a:solidFill>
            <a:schemeClr val="tx1"/>
          </a:solidFill>
          <a:latin typeface="+mj-lt"/>
          <a:ea typeface="+mj-ea"/>
          <a:cs typeface="+mj-cs"/>
        </a:defRPr>
      </a:lvl1pPr>
    </p:titleStyle>
    <p:bodyStyle>
      <a:lvl1pPr marL="457200" indent="-457200" algn="l" defTabSz="457200" rtl="0" eaLnBrk="1" latinLnBrk="0" hangingPunct="1">
        <a:spcBef>
          <a:spcPct val="20000"/>
        </a:spcBef>
        <a:buClrTx/>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Tx/>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171700" indent="-342900" algn="l" defTabSz="457200" rtl="0" eaLnBrk="1" latinLnBrk="0" hangingPunct="1">
        <a:spcBef>
          <a:spcPct val="20000"/>
        </a:spcBef>
        <a:buFont typeface="Lucida Grande"/>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09934" y="3233924"/>
            <a:ext cx="7943851" cy="1797698"/>
          </a:xfrm>
        </p:spPr>
        <p:txBody>
          <a:bodyPr>
            <a:noAutofit/>
          </a:bodyPr>
          <a:lstStyle/>
          <a:p>
            <a:r>
              <a:rPr lang="en-US" sz="2400" noProof="1" smtClean="0"/>
              <a:t>Approach for Semi-Automatic Extraction of Business Vocabularies and Rules from Use Case Diagrams</a:t>
            </a:r>
            <a:endParaRPr lang="en-US" sz="2400" noProof="1">
              <a:solidFill>
                <a:schemeClr val="accent2"/>
              </a:solidFill>
            </a:endParaRPr>
          </a:p>
        </p:txBody>
      </p:sp>
      <p:sp>
        <p:nvSpPr>
          <p:cNvPr id="10" name="Text Placeholder 9"/>
          <p:cNvSpPr>
            <a:spLocks noGrp="1"/>
          </p:cNvSpPr>
          <p:nvPr>
            <p:ph type="body" sz="quarter" idx="10"/>
          </p:nvPr>
        </p:nvSpPr>
        <p:spPr>
          <a:xfrm>
            <a:off x="609934" y="4532810"/>
            <a:ext cx="7943851" cy="1502229"/>
          </a:xfrm>
        </p:spPr>
        <p:txBody>
          <a:bodyPr>
            <a:normAutofit fontScale="55000" lnSpcReduction="20000"/>
          </a:bodyPr>
          <a:lstStyle/>
          <a:p>
            <a:pPr algn="r"/>
            <a:r>
              <a:rPr lang="en-US" i="1" cap="none" noProof="1" smtClean="0"/>
              <a:t>Authors:</a:t>
            </a:r>
          </a:p>
          <a:p>
            <a:pPr algn="r"/>
            <a:r>
              <a:rPr lang="en-US" b="0" i="1" cap="none" noProof="1" smtClean="0"/>
              <a:t>Tomas Skersys, Paulius Danėnas, Rimantas Butleris</a:t>
            </a:r>
          </a:p>
          <a:p>
            <a:pPr algn="r"/>
            <a:r>
              <a:rPr lang="en-US" b="0" i="1" cap="none" noProof="1" smtClean="0"/>
              <a:t>Center of Information Systems Design Technologies, </a:t>
            </a:r>
          </a:p>
          <a:p>
            <a:pPr algn="r"/>
            <a:r>
              <a:rPr lang="en-US" b="0" i="1" cap="none" noProof="1" smtClean="0"/>
              <a:t>Kaunas University of Technology, Lithuania</a:t>
            </a:r>
          </a:p>
          <a:p>
            <a:pPr algn="r"/>
            <a:endParaRPr lang="en-US" b="0" i="1" cap="none" noProof="1" smtClean="0"/>
          </a:p>
          <a:p>
            <a:pPr algn="r"/>
            <a:r>
              <a:rPr lang="en-US" i="1" cap="none" noProof="1" smtClean="0"/>
              <a:t>Presenter:</a:t>
            </a:r>
          </a:p>
          <a:p>
            <a:pPr algn="r"/>
            <a:r>
              <a:rPr lang="en-US" b="0" i="1" cap="none" noProof="1" smtClean="0"/>
              <a:t>Paulius Danėnas</a:t>
            </a:r>
            <a:endParaRPr lang="en-US" b="0" i="1" cap="none" noProof="1"/>
          </a:p>
        </p:txBody>
      </p:sp>
    </p:spTree>
    <p:extLst>
      <p:ext uri="{BB962C8B-B14F-4D97-AF65-F5344CB8AC3E}">
        <p14:creationId xmlns:p14="http://schemas.microsoft.com/office/powerpoint/2010/main" val="3988786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sz="2400" noProof="1" smtClean="0"/>
              <a:t>Mapping matrix notation</a:t>
            </a:r>
            <a:endParaRPr lang="en-US" sz="2400" noProof="1"/>
          </a:p>
        </p:txBody>
      </p:sp>
      <p:sp>
        <p:nvSpPr>
          <p:cNvPr id="4" name="Text Placeholder 3"/>
          <p:cNvSpPr>
            <a:spLocks noGrp="1"/>
          </p:cNvSpPr>
          <p:nvPr>
            <p:ph type="body" sz="quarter" idx="15"/>
          </p:nvPr>
        </p:nvSpPr>
        <p:spPr/>
        <p:txBody>
          <a:bodyPr/>
          <a:lstStyle/>
          <a:p>
            <a:pPr marL="285750" indent="-285750" hangingPunct="0">
              <a:buFont typeface="Arial" panose="020B0604020202020204" pitchFamily="34" charset="0"/>
              <a:buChar char="•"/>
            </a:pPr>
            <a:r>
              <a:rPr lang="en-US" sz="1600" noProof="1" smtClean="0"/>
              <a:t>“A­</a:t>
            </a:r>
            <a:r>
              <a:rPr lang="en-US" sz="1600" baseline="-25000" noProof="1" smtClean="0"/>
              <a:t>{i}</a:t>
            </a:r>
            <a:r>
              <a:rPr lang="en-US" sz="1600" noProof="1" smtClean="0"/>
              <a:t>” implies that a corresponding SBVR general concept, verb concept or rule can be </a:t>
            </a:r>
            <a:r>
              <a:rPr lang="en-US" sz="1600" i="1" noProof="1" smtClean="0"/>
              <a:t>automatically</a:t>
            </a:r>
            <a:r>
              <a:rPr lang="en-US" sz="1600" noProof="1" smtClean="0"/>
              <a:t> identified and extracted from one or more UCD elements;</a:t>
            </a:r>
          </a:p>
          <a:p>
            <a:pPr marL="285750" indent="-285750" hangingPunct="0">
              <a:buFont typeface="Arial" panose="020B0604020202020204" pitchFamily="34" charset="0"/>
              <a:buChar char="•"/>
            </a:pPr>
            <a:r>
              <a:rPr lang="en-US" sz="1600" noProof="1" smtClean="0"/>
              <a:t>“M­</a:t>
            </a:r>
            <a:r>
              <a:rPr lang="en-US" sz="1600" baseline="-25000" noProof="1" smtClean="0"/>
              <a:t>{i}</a:t>
            </a:r>
            <a:r>
              <a:rPr lang="en-US" sz="1600" noProof="1" smtClean="0"/>
              <a:t>” implies </a:t>
            </a:r>
            <a:r>
              <a:rPr lang="en-US" sz="1600" i="1" noProof="1" smtClean="0"/>
              <a:t>manual</a:t>
            </a:r>
            <a:r>
              <a:rPr lang="en-US" sz="1600" noProof="1" smtClean="0"/>
              <a:t> (</a:t>
            </a:r>
            <a:r>
              <a:rPr lang="en-US" sz="1600" i="1" noProof="1" smtClean="0"/>
              <a:t>semi-automatic</a:t>
            </a:r>
            <a:r>
              <a:rPr lang="en-US" sz="1600" noProof="1" smtClean="0"/>
              <a:t>) identification and extraction of a corresponding SBVR general concept, verb concept or rule from one or more UCD elements;</a:t>
            </a:r>
          </a:p>
          <a:p>
            <a:pPr marL="285750" indent="-285750">
              <a:buFont typeface="Arial" panose="020B0604020202020204" pitchFamily="34" charset="0"/>
              <a:buChar char="•"/>
            </a:pPr>
            <a:r>
              <a:rPr lang="en-US" sz="1600" noProof="1" smtClean="0"/>
              <a:t>Each </a:t>
            </a:r>
            <a:r>
              <a:rPr lang="en-US" sz="1600" noProof="1" smtClean="0"/>
              <a:t>UCD </a:t>
            </a:r>
            <a:r>
              <a:rPr lang="en-US" sz="1600" noProof="1" smtClean="0"/>
              <a:t>concept is supplied with unique index “i” (see the first column in the matrix). Then, a set of indexes next to the particular mapping A­</a:t>
            </a:r>
            <a:r>
              <a:rPr lang="en-US" sz="1600" baseline="-25000" noProof="1" smtClean="0"/>
              <a:t>{i}</a:t>
            </a:r>
            <a:r>
              <a:rPr lang="en-US" sz="1600" noProof="1" smtClean="0"/>
              <a:t> or M­</a:t>
            </a:r>
            <a:r>
              <a:rPr lang="en-US" sz="1600" baseline="-25000" noProof="1" smtClean="0"/>
              <a:t>{i} </a:t>
            </a:r>
            <a:r>
              <a:rPr lang="en-US" sz="1600" noProof="1" smtClean="0"/>
              <a:t>specify, which </a:t>
            </a:r>
            <a:r>
              <a:rPr lang="en-US" sz="1600" noProof="1" smtClean="0"/>
              <a:t>UCD </a:t>
            </a:r>
            <a:r>
              <a:rPr lang="en-US" sz="1600" noProof="1" smtClean="0"/>
              <a:t>concepts are used to form a corresponding SBVR concept or rule. </a:t>
            </a:r>
          </a:p>
          <a:p>
            <a:pPr marL="742950" lvl="1" indent="-285750">
              <a:buFont typeface="Arial" panose="020B0604020202020204" pitchFamily="34" charset="0"/>
              <a:buChar char="•"/>
            </a:pPr>
            <a:r>
              <a:rPr lang="en-US" sz="1400" noProof="1" smtClean="0"/>
              <a:t>E.g., A­</a:t>
            </a:r>
            <a:r>
              <a:rPr lang="en-US" sz="1400" baseline="-25000" noProof="1" smtClean="0"/>
              <a:t>1,2,3</a:t>
            </a:r>
            <a:r>
              <a:rPr lang="en-US" sz="1400" noProof="1" smtClean="0"/>
              <a:t> means that in our UCD </a:t>
            </a:r>
            <a:r>
              <a:rPr lang="en-US" sz="1400" noProof="1" smtClean="0">
                <a:sym typeface="Wingdings"/>
              </a:rPr>
              <a:t></a:t>
            </a:r>
            <a:r>
              <a:rPr lang="en-US" sz="1400" noProof="1" smtClean="0"/>
              <a:t> BV&amp;R approach each association (: </a:t>
            </a:r>
            <a:r>
              <a:rPr lang="en-US" sz="1400" i="1" noProof="1" smtClean="0"/>
              <a:t>Association</a:t>
            </a:r>
            <a:r>
              <a:rPr lang="en-US" sz="1400" noProof="1" smtClean="0"/>
              <a:t>) in a given UCD will be a subject for automatic extraction of a SBVR verb concept</a:t>
            </a:r>
          </a:p>
          <a:p>
            <a:pPr marL="742950" lvl="1" indent="-285750">
              <a:buFont typeface="Arial" panose="020B0604020202020204" pitchFamily="34" charset="0"/>
              <a:buChar char="•"/>
            </a:pPr>
            <a:r>
              <a:rPr lang="en-US" sz="1400" noProof="1" smtClean="0"/>
              <a:t>additional indexes </a:t>
            </a:r>
            <a:r>
              <a:rPr lang="en-US" sz="1400" i="1" noProof="1" smtClean="0"/>
              <a:t>i </a:t>
            </a:r>
            <a:r>
              <a:rPr lang="en-US" sz="1400" noProof="1" smtClean="0"/>
              <a:t>= 1 and </a:t>
            </a:r>
            <a:r>
              <a:rPr lang="en-US" sz="1400" i="1" noProof="1" smtClean="0"/>
              <a:t>i</a:t>
            </a:r>
            <a:r>
              <a:rPr lang="en-US" sz="1400" noProof="1" smtClean="0"/>
              <a:t> = 2 indicate that each instance of this extraction also involves certain UCD actor (</a:t>
            </a:r>
            <a:r>
              <a:rPr lang="en-US" sz="1400" i="1" noProof="1" smtClean="0"/>
              <a:t>Actor</a:t>
            </a:r>
            <a:r>
              <a:rPr lang="en-US" sz="1400" noProof="1" smtClean="0"/>
              <a:t>) and use case (</a:t>
            </a:r>
            <a:r>
              <a:rPr lang="en-US" sz="1400" i="1" noProof="1" smtClean="0"/>
              <a:t>UseCase</a:t>
            </a:r>
            <a:r>
              <a:rPr lang="en-US" sz="1400" noProof="1" smtClean="0"/>
              <a:t>) connected to each other via that particular association. </a:t>
            </a:r>
            <a:endParaRPr lang="en-US" sz="1400" noProof="1"/>
          </a:p>
        </p:txBody>
      </p:sp>
    </p:spTree>
    <p:extLst>
      <p:ext uri="{BB962C8B-B14F-4D97-AF65-F5344CB8AC3E}">
        <p14:creationId xmlns:p14="http://schemas.microsoft.com/office/powerpoint/2010/main" val="3193382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US" noProof="1" smtClean="0"/>
              <a:t>M2M mapping matrix</a:t>
            </a:r>
            <a:endParaRPr lang="en-US" noProof="1"/>
          </a:p>
        </p:txBody>
      </p:sp>
      <p:graphicFrame>
        <p:nvGraphicFramePr>
          <p:cNvPr id="10" name="Table 9"/>
          <p:cNvGraphicFramePr>
            <a:graphicFrameLocks noGrp="1"/>
          </p:cNvGraphicFramePr>
          <p:nvPr>
            <p:extLst>
              <p:ext uri="{D42A27DB-BD31-4B8C-83A1-F6EECF244321}">
                <p14:modId xmlns:p14="http://schemas.microsoft.com/office/powerpoint/2010/main" val="3512637848"/>
              </p:ext>
            </p:extLst>
          </p:nvPr>
        </p:nvGraphicFramePr>
        <p:xfrm>
          <a:off x="800100" y="1921750"/>
          <a:ext cx="7690758" cy="4169040"/>
        </p:xfrm>
        <a:graphic>
          <a:graphicData uri="http://schemas.openxmlformats.org/drawingml/2006/table">
            <a:tbl>
              <a:tblPr firstRow="1" bandRow="1"/>
              <a:tblGrid>
                <a:gridCol w="630844"/>
                <a:gridCol w="3294774"/>
                <a:gridCol w="1283822"/>
                <a:gridCol w="1284929"/>
                <a:gridCol w="1196389"/>
              </a:tblGrid>
              <a:tr h="308420">
                <a:tc gridSpan="2">
                  <a:txBody>
                    <a:bodyPr/>
                    <a:lstStyle/>
                    <a:p>
                      <a:pPr indent="144145" algn="ctr" hangingPunct="0">
                        <a:lnSpc>
                          <a:spcPts val="1200"/>
                        </a:lnSpc>
                        <a:spcAft>
                          <a:spcPts val="0"/>
                        </a:spcAft>
                      </a:pPr>
                      <a:r>
                        <a:rPr lang="en-US" sz="1400" b="1" dirty="0">
                          <a:effectLst/>
                          <a:latin typeface="Times New Roman"/>
                          <a:ea typeface="Times New Roman"/>
                          <a:cs typeface="Times New Roman"/>
                        </a:rPr>
                        <a:t>UML UCD </a:t>
                      </a:r>
                      <a:r>
                        <a:rPr lang="en-US" sz="1400" dirty="0">
                          <a:effectLst/>
                          <a:latin typeface="Times New Roman"/>
                          <a:ea typeface="Times New Roman"/>
                          <a:cs typeface="Times New Roman"/>
                        </a:rPr>
                        <a:t>(source)</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lt-LT"/>
                    </a:p>
                  </a:txBody>
                  <a:tcPr/>
                </a:tc>
                <a:tc gridSpan="3">
                  <a:txBody>
                    <a:bodyPr/>
                    <a:lstStyle/>
                    <a:p>
                      <a:pPr indent="144145" algn="ctr" hangingPunct="0">
                        <a:lnSpc>
                          <a:spcPts val="1200"/>
                        </a:lnSpc>
                        <a:spcAft>
                          <a:spcPts val="0"/>
                        </a:spcAft>
                      </a:pPr>
                      <a:r>
                        <a:rPr lang="en-US" sz="1400" b="1">
                          <a:effectLst/>
                          <a:latin typeface="Times New Roman"/>
                          <a:ea typeface="Times New Roman"/>
                          <a:cs typeface="Times New Roman"/>
                        </a:rPr>
                        <a:t>SBVR BV&amp;R </a:t>
                      </a:r>
                      <a:r>
                        <a:rPr lang="en-US" sz="1400">
                          <a:effectLst/>
                          <a:latin typeface="Times New Roman"/>
                          <a:ea typeface="Times New Roman"/>
                          <a:cs typeface="Times New Roman"/>
                        </a:rPr>
                        <a:t>(target)</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lt-LT"/>
                    </a:p>
                  </a:txBody>
                  <a:tcPr/>
                </a:tc>
                <a:tc hMerge="1">
                  <a:txBody>
                    <a:bodyPr/>
                    <a:lstStyle/>
                    <a:p>
                      <a:endParaRPr lang="lt-LT"/>
                    </a:p>
                  </a:txBody>
                  <a:tcPr/>
                </a:tc>
              </a:tr>
              <a:tr h="468000">
                <a:tc>
                  <a:txBody>
                    <a:bodyPr/>
                    <a:lstStyle/>
                    <a:p>
                      <a:pPr marL="0" indent="0" algn="l" hangingPunct="0">
                        <a:lnSpc>
                          <a:spcPts val="1200"/>
                        </a:lnSpc>
                        <a:spcAft>
                          <a:spcPts val="0"/>
                        </a:spcAft>
                      </a:pPr>
                      <a:r>
                        <a:rPr lang="en-US" sz="1200" b="1" dirty="0">
                          <a:effectLst/>
                          <a:latin typeface="Times New Roman"/>
                          <a:ea typeface="Times New Roman"/>
                          <a:cs typeface="Times New Roman"/>
                        </a:rPr>
                        <a:t>Index</a:t>
                      </a:r>
                      <a:endParaRPr lang="lt-LT"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144145" algn="l" hangingPunct="0">
                        <a:lnSpc>
                          <a:spcPts val="1200"/>
                        </a:lnSpc>
                        <a:spcAft>
                          <a:spcPts val="0"/>
                        </a:spcAft>
                      </a:pPr>
                      <a:r>
                        <a:rPr lang="en-US" sz="1400" b="1" dirty="0" smtClean="0">
                          <a:effectLst/>
                          <a:latin typeface="Times New Roman"/>
                          <a:ea typeface="Times New Roman"/>
                          <a:cs typeface="Times New Roman"/>
                        </a:rPr>
                        <a:t>UCD concept</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144145" algn="ctr" hangingPunct="0">
                        <a:lnSpc>
                          <a:spcPts val="1200"/>
                        </a:lnSpc>
                        <a:spcAft>
                          <a:spcPts val="0"/>
                        </a:spcAft>
                      </a:pPr>
                      <a:r>
                        <a:rPr lang="en-US" sz="1400" b="1">
                          <a:effectLst/>
                          <a:latin typeface="Times New Roman"/>
                          <a:ea typeface="Times New Roman"/>
                          <a:cs typeface="Times New Roman"/>
                        </a:rPr>
                        <a:t>General</a:t>
                      </a:r>
                      <a:endParaRPr lang="lt-LT" sz="1400">
                        <a:effectLst/>
                        <a:latin typeface="Times New Roman"/>
                        <a:ea typeface="Times New Roman"/>
                        <a:cs typeface="Times New Roman"/>
                      </a:endParaRPr>
                    </a:p>
                    <a:p>
                      <a:pPr indent="144145" algn="ctr" hangingPunct="0">
                        <a:lnSpc>
                          <a:spcPts val="1200"/>
                        </a:lnSpc>
                        <a:spcAft>
                          <a:spcPts val="0"/>
                        </a:spcAft>
                      </a:pPr>
                      <a:r>
                        <a:rPr lang="en-US" sz="1400" b="1">
                          <a:effectLst/>
                          <a:latin typeface="Times New Roman"/>
                          <a:ea typeface="Times New Roman"/>
                          <a:cs typeface="Times New Roman"/>
                        </a:rPr>
                        <a:t>Concept</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144145" algn="ctr" hangingPunct="0">
                        <a:lnSpc>
                          <a:spcPts val="1200"/>
                        </a:lnSpc>
                        <a:spcAft>
                          <a:spcPts val="0"/>
                        </a:spcAft>
                      </a:pPr>
                      <a:r>
                        <a:rPr lang="en-US" sz="1400" b="1">
                          <a:effectLst/>
                          <a:latin typeface="Times New Roman"/>
                          <a:ea typeface="Times New Roman"/>
                          <a:cs typeface="Times New Roman"/>
                        </a:rPr>
                        <a:t>Verb</a:t>
                      </a:r>
                      <a:endParaRPr lang="lt-LT" sz="1400">
                        <a:effectLst/>
                        <a:latin typeface="Times New Roman"/>
                        <a:ea typeface="Times New Roman"/>
                        <a:cs typeface="Times New Roman"/>
                      </a:endParaRPr>
                    </a:p>
                    <a:p>
                      <a:pPr indent="144145" algn="ctr" hangingPunct="0">
                        <a:lnSpc>
                          <a:spcPts val="1200"/>
                        </a:lnSpc>
                        <a:spcAft>
                          <a:spcPts val="0"/>
                        </a:spcAft>
                      </a:pPr>
                      <a:r>
                        <a:rPr lang="en-US" sz="1400" b="1">
                          <a:effectLst/>
                          <a:latin typeface="Times New Roman"/>
                          <a:ea typeface="Times New Roman"/>
                          <a:cs typeface="Times New Roman"/>
                        </a:rPr>
                        <a:t>Concept</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indent="144145" algn="ctr" hangingPunct="0">
                        <a:lnSpc>
                          <a:spcPts val="1200"/>
                        </a:lnSpc>
                        <a:spcAft>
                          <a:spcPts val="0"/>
                        </a:spcAft>
                      </a:pPr>
                      <a:r>
                        <a:rPr lang="en-US" sz="1400" b="1" dirty="0">
                          <a:effectLst/>
                          <a:latin typeface="Times New Roman"/>
                          <a:ea typeface="Times New Roman"/>
                          <a:cs typeface="Times New Roman"/>
                        </a:rPr>
                        <a:t>Business</a:t>
                      </a:r>
                      <a:endParaRPr lang="lt-LT" sz="1400" dirty="0">
                        <a:effectLst/>
                        <a:latin typeface="Times New Roman"/>
                        <a:ea typeface="Times New Roman"/>
                        <a:cs typeface="Times New Roman"/>
                      </a:endParaRPr>
                    </a:p>
                    <a:p>
                      <a:pPr indent="144145" algn="ctr" hangingPunct="0">
                        <a:lnSpc>
                          <a:spcPts val="1200"/>
                        </a:lnSpc>
                        <a:spcAft>
                          <a:spcPts val="0"/>
                        </a:spcAft>
                      </a:pPr>
                      <a:r>
                        <a:rPr lang="en-US" sz="1400" b="1" dirty="0">
                          <a:effectLst/>
                          <a:latin typeface="Times New Roman"/>
                          <a:ea typeface="Times New Roman"/>
                          <a:cs typeface="Times New Roman"/>
                        </a:rPr>
                        <a:t>Rule</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08420">
                <a:tc>
                  <a:txBody>
                    <a:bodyPr/>
                    <a:lstStyle/>
                    <a:p>
                      <a:pPr indent="144145" algn="just" hangingPunct="0">
                        <a:lnSpc>
                          <a:spcPts val="1200"/>
                        </a:lnSpc>
                        <a:spcAft>
                          <a:spcPts val="0"/>
                        </a:spcAft>
                      </a:pPr>
                      <a:r>
                        <a:rPr lang="en-US" sz="1200" dirty="0">
                          <a:effectLst/>
                          <a:latin typeface="Times New Roman"/>
                          <a:ea typeface="Times New Roman"/>
                          <a:cs typeface="Times New Roman"/>
                        </a:rPr>
                        <a:t>1</a:t>
                      </a:r>
                      <a:endParaRPr lang="lt-LT"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just" hangingPunct="0">
                        <a:lnSpc>
                          <a:spcPts val="1200"/>
                        </a:lnSpc>
                        <a:spcAft>
                          <a:spcPts val="0"/>
                        </a:spcAft>
                      </a:pPr>
                      <a:r>
                        <a:rPr lang="en-US" sz="1400" dirty="0">
                          <a:effectLst/>
                          <a:latin typeface="Times New Roman"/>
                          <a:ea typeface="Times New Roman"/>
                          <a:cs typeface="Times New Roman"/>
                        </a:rPr>
                        <a:t>Actor</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dirty="0">
                          <a:effectLst/>
                          <a:latin typeface="Times New Roman"/>
                          <a:ea typeface="Times New Roman"/>
                          <a:cs typeface="Times New Roman"/>
                        </a:rPr>
                        <a:t>A­</a:t>
                      </a:r>
                      <a:r>
                        <a:rPr lang="en-US" sz="1400" baseline="-25000" dirty="0">
                          <a:effectLst/>
                          <a:latin typeface="Times New Roman"/>
                          <a:ea typeface="Times New Roman"/>
                          <a:cs typeface="Times New Roman"/>
                        </a:rPr>
                        <a:t>1</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a:effectLst/>
                          <a:latin typeface="Times New Roman"/>
                          <a:ea typeface="Times New Roman"/>
                          <a:cs typeface="Times New Roman"/>
                        </a:rPr>
                        <a:t>-</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a:effectLst/>
                          <a:latin typeface="Times New Roman"/>
                          <a:ea typeface="Times New Roman"/>
                          <a:cs typeface="Times New Roman"/>
                        </a:rPr>
                        <a:t>-</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20">
                <a:tc>
                  <a:txBody>
                    <a:bodyPr/>
                    <a:lstStyle/>
                    <a:p>
                      <a:pPr indent="144145" algn="just" hangingPunct="0">
                        <a:lnSpc>
                          <a:spcPts val="1200"/>
                        </a:lnSpc>
                        <a:spcAft>
                          <a:spcPts val="0"/>
                        </a:spcAft>
                      </a:pPr>
                      <a:r>
                        <a:rPr lang="en-US" sz="1200" dirty="0">
                          <a:effectLst/>
                          <a:latin typeface="Times New Roman"/>
                          <a:ea typeface="Times New Roman"/>
                          <a:cs typeface="Times New Roman"/>
                        </a:rPr>
                        <a:t>2</a:t>
                      </a:r>
                      <a:endParaRPr lang="lt-LT"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just" hangingPunct="0">
                        <a:lnSpc>
                          <a:spcPts val="1200"/>
                        </a:lnSpc>
                        <a:spcAft>
                          <a:spcPts val="0"/>
                        </a:spcAft>
                      </a:pPr>
                      <a:r>
                        <a:rPr lang="en-US" sz="1400" dirty="0">
                          <a:effectLst/>
                          <a:latin typeface="Times New Roman"/>
                          <a:ea typeface="Times New Roman"/>
                          <a:cs typeface="Times New Roman"/>
                        </a:rPr>
                        <a:t>Use Case</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dirty="0">
                          <a:effectLst/>
                          <a:latin typeface="Times New Roman"/>
                          <a:ea typeface="Times New Roman"/>
                          <a:cs typeface="Times New Roman"/>
                        </a:rPr>
                        <a:t>M­</a:t>
                      </a:r>
                      <a:r>
                        <a:rPr lang="en-US" sz="1400" baseline="-25000" dirty="0">
                          <a:effectLst/>
                          <a:latin typeface="Times New Roman"/>
                          <a:ea typeface="Times New Roman"/>
                          <a:cs typeface="Times New Roman"/>
                        </a:rPr>
                        <a:t>2</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a:effectLst/>
                          <a:latin typeface="Times New Roman"/>
                          <a:ea typeface="Times New Roman"/>
                          <a:cs typeface="Times New Roman"/>
                        </a:rPr>
                        <a:t>-</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a:effectLst/>
                          <a:latin typeface="Times New Roman"/>
                          <a:ea typeface="Times New Roman"/>
                          <a:cs typeface="Times New Roman"/>
                        </a:rPr>
                        <a:t>-</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20">
                <a:tc>
                  <a:txBody>
                    <a:bodyPr/>
                    <a:lstStyle/>
                    <a:p>
                      <a:pPr indent="144145" algn="just" hangingPunct="0">
                        <a:lnSpc>
                          <a:spcPts val="1200"/>
                        </a:lnSpc>
                        <a:spcAft>
                          <a:spcPts val="0"/>
                        </a:spcAft>
                      </a:pPr>
                      <a:r>
                        <a:rPr lang="en-US" sz="1200" dirty="0">
                          <a:effectLst/>
                          <a:latin typeface="Times New Roman"/>
                          <a:ea typeface="Times New Roman"/>
                          <a:cs typeface="Times New Roman"/>
                        </a:rPr>
                        <a:t>3</a:t>
                      </a:r>
                      <a:endParaRPr lang="lt-LT"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just" hangingPunct="0">
                        <a:lnSpc>
                          <a:spcPts val="1200"/>
                        </a:lnSpc>
                        <a:spcAft>
                          <a:spcPts val="0"/>
                        </a:spcAft>
                      </a:pPr>
                      <a:r>
                        <a:rPr lang="en-US" sz="1400" dirty="0">
                          <a:effectLst/>
                          <a:latin typeface="Times New Roman"/>
                          <a:ea typeface="Times New Roman"/>
                          <a:cs typeface="Times New Roman"/>
                        </a:rPr>
                        <a:t>Association</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dirty="0">
                          <a:effectLst/>
                          <a:latin typeface="Times New Roman"/>
                          <a:ea typeface="Times New Roman"/>
                          <a:cs typeface="Times New Roman"/>
                        </a:rPr>
                        <a:t>-</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a:effectLst/>
                          <a:latin typeface="Times New Roman"/>
                          <a:ea typeface="Times New Roman"/>
                          <a:cs typeface="Times New Roman"/>
                        </a:rPr>
                        <a:t>A­</a:t>
                      </a:r>
                      <a:r>
                        <a:rPr lang="en-US" sz="1400" baseline="-25000">
                          <a:effectLst/>
                          <a:latin typeface="Times New Roman"/>
                          <a:ea typeface="Times New Roman"/>
                          <a:cs typeface="Times New Roman"/>
                        </a:rPr>
                        <a:t>1,2,3</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a:effectLst/>
                          <a:latin typeface="Times New Roman"/>
                          <a:ea typeface="Times New Roman"/>
                          <a:cs typeface="Times New Roman"/>
                        </a:rPr>
                        <a:t>-</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20">
                <a:tc>
                  <a:txBody>
                    <a:bodyPr/>
                    <a:lstStyle/>
                    <a:p>
                      <a:pPr indent="144145" algn="just" hangingPunct="0">
                        <a:lnSpc>
                          <a:spcPts val="1200"/>
                        </a:lnSpc>
                        <a:spcAft>
                          <a:spcPts val="0"/>
                        </a:spcAft>
                      </a:pPr>
                      <a:r>
                        <a:rPr lang="en-US" sz="1200" dirty="0">
                          <a:effectLst/>
                          <a:latin typeface="Times New Roman"/>
                          <a:ea typeface="Times New Roman"/>
                          <a:cs typeface="Times New Roman"/>
                        </a:rPr>
                        <a:t>4</a:t>
                      </a:r>
                      <a:endParaRPr lang="lt-LT"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just" hangingPunct="0">
                        <a:lnSpc>
                          <a:spcPts val="1200"/>
                        </a:lnSpc>
                        <a:spcAft>
                          <a:spcPts val="0"/>
                        </a:spcAft>
                      </a:pPr>
                      <a:r>
                        <a:rPr lang="en-US" sz="1400" dirty="0">
                          <a:effectLst/>
                          <a:latin typeface="Times New Roman"/>
                          <a:ea typeface="Times New Roman"/>
                          <a:cs typeface="Times New Roman"/>
                        </a:rPr>
                        <a:t>Association Condition</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dirty="0">
                          <a:effectLst/>
                          <a:latin typeface="Times New Roman"/>
                          <a:ea typeface="Times New Roman"/>
                          <a:cs typeface="Times New Roman"/>
                        </a:rPr>
                        <a:t>M­</a:t>
                      </a:r>
                      <a:r>
                        <a:rPr lang="en-US" sz="1400" baseline="-25000" dirty="0">
                          <a:effectLst/>
                          <a:latin typeface="Times New Roman"/>
                          <a:ea typeface="Times New Roman"/>
                          <a:cs typeface="Times New Roman"/>
                        </a:rPr>
                        <a:t>4</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a:effectLst/>
                          <a:latin typeface="Times New Roman"/>
                          <a:ea typeface="Times New Roman"/>
                          <a:cs typeface="Times New Roman"/>
                        </a:rPr>
                        <a:t>M­</a:t>
                      </a:r>
                      <a:r>
                        <a:rPr lang="en-US" sz="1400" baseline="-25000">
                          <a:effectLst/>
                          <a:latin typeface="Times New Roman"/>
                          <a:ea typeface="Times New Roman"/>
                          <a:cs typeface="Times New Roman"/>
                        </a:rPr>
                        <a:t>4</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a:effectLst/>
                          <a:latin typeface="Times New Roman"/>
                          <a:ea typeface="Times New Roman"/>
                          <a:cs typeface="Times New Roman"/>
                        </a:rPr>
                        <a:t>M­</a:t>
                      </a:r>
                      <a:r>
                        <a:rPr lang="en-US" sz="1400" baseline="-25000">
                          <a:effectLst/>
                          <a:latin typeface="Times New Roman"/>
                          <a:ea typeface="Times New Roman"/>
                          <a:cs typeface="Times New Roman"/>
                        </a:rPr>
                        <a:t>1,2,3,4,10</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20">
                <a:tc>
                  <a:txBody>
                    <a:bodyPr/>
                    <a:lstStyle/>
                    <a:p>
                      <a:pPr indent="144145" algn="just" hangingPunct="0">
                        <a:lnSpc>
                          <a:spcPts val="1200"/>
                        </a:lnSpc>
                        <a:spcAft>
                          <a:spcPts val="0"/>
                        </a:spcAft>
                      </a:pPr>
                      <a:r>
                        <a:rPr lang="en-US" sz="1200" dirty="0">
                          <a:effectLst/>
                          <a:latin typeface="Times New Roman"/>
                          <a:ea typeface="Times New Roman"/>
                          <a:cs typeface="Times New Roman"/>
                        </a:rPr>
                        <a:t>5</a:t>
                      </a:r>
                      <a:endParaRPr lang="lt-LT"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just" hangingPunct="0">
                        <a:lnSpc>
                          <a:spcPts val="1200"/>
                        </a:lnSpc>
                        <a:spcAft>
                          <a:spcPts val="0"/>
                        </a:spcAft>
                      </a:pPr>
                      <a:r>
                        <a:rPr lang="en-US" sz="1400" dirty="0">
                          <a:effectLst/>
                          <a:latin typeface="Times New Roman"/>
                          <a:ea typeface="Times New Roman"/>
                          <a:cs typeface="Times New Roman"/>
                        </a:rPr>
                        <a:t>Include</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dirty="0">
                          <a:effectLst/>
                          <a:latin typeface="Times New Roman"/>
                          <a:ea typeface="Times New Roman"/>
                          <a:cs typeface="Times New Roman"/>
                        </a:rPr>
                        <a:t>-</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a:effectLst/>
                          <a:latin typeface="Times New Roman"/>
                          <a:ea typeface="Times New Roman"/>
                          <a:cs typeface="Times New Roman"/>
                        </a:rPr>
                        <a:t>-</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a:effectLst/>
                          <a:latin typeface="Times New Roman"/>
                          <a:ea typeface="Times New Roman"/>
                          <a:cs typeface="Times New Roman"/>
                        </a:rPr>
                        <a:t>A­</a:t>
                      </a:r>
                      <a:r>
                        <a:rPr lang="en-US" sz="1400" baseline="-25000">
                          <a:effectLst/>
                          <a:latin typeface="Times New Roman"/>
                          <a:ea typeface="Times New Roman"/>
                          <a:cs typeface="Times New Roman"/>
                        </a:rPr>
                        <a:t>1,2,3,5,10</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20">
                <a:tc>
                  <a:txBody>
                    <a:bodyPr/>
                    <a:lstStyle/>
                    <a:p>
                      <a:pPr indent="144145" algn="just" hangingPunct="0">
                        <a:lnSpc>
                          <a:spcPts val="1200"/>
                        </a:lnSpc>
                        <a:spcAft>
                          <a:spcPts val="0"/>
                        </a:spcAft>
                      </a:pPr>
                      <a:r>
                        <a:rPr lang="en-US" sz="1200" dirty="0">
                          <a:effectLst/>
                          <a:latin typeface="Times New Roman"/>
                          <a:ea typeface="Times New Roman"/>
                          <a:cs typeface="Times New Roman"/>
                        </a:rPr>
                        <a:t>6</a:t>
                      </a:r>
                      <a:endParaRPr lang="lt-LT"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just" hangingPunct="0">
                        <a:lnSpc>
                          <a:spcPts val="1200"/>
                        </a:lnSpc>
                        <a:spcAft>
                          <a:spcPts val="0"/>
                        </a:spcAft>
                      </a:pPr>
                      <a:r>
                        <a:rPr lang="en-US" sz="1400">
                          <a:effectLst/>
                          <a:latin typeface="Times New Roman"/>
                          <a:ea typeface="Times New Roman"/>
                          <a:cs typeface="Times New Roman"/>
                        </a:rPr>
                        <a:t>Extend</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dirty="0">
                          <a:effectLst/>
                          <a:latin typeface="Times New Roman"/>
                          <a:ea typeface="Times New Roman"/>
                          <a:cs typeface="Times New Roman"/>
                        </a:rPr>
                        <a:t>-</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a:effectLst/>
                          <a:latin typeface="Times New Roman"/>
                          <a:ea typeface="Times New Roman"/>
                          <a:cs typeface="Times New Roman"/>
                        </a:rPr>
                        <a:t>-</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a:effectLst/>
                          <a:latin typeface="Times New Roman"/>
                          <a:ea typeface="Times New Roman"/>
                          <a:cs typeface="Times New Roman"/>
                        </a:rPr>
                        <a:t>A­</a:t>
                      </a:r>
                      <a:r>
                        <a:rPr lang="en-US" sz="1400" baseline="-25000">
                          <a:effectLst/>
                          <a:latin typeface="Times New Roman"/>
                          <a:ea typeface="Times New Roman"/>
                          <a:cs typeface="Times New Roman"/>
                        </a:rPr>
                        <a:t>1,2,3,6,10</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20">
                <a:tc>
                  <a:txBody>
                    <a:bodyPr/>
                    <a:lstStyle/>
                    <a:p>
                      <a:pPr indent="144145" algn="just" hangingPunct="0">
                        <a:lnSpc>
                          <a:spcPts val="1200"/>
                        </a:lnSpc>
                        <a:spcAft>
                          <a:spcPts val="0"/>
                        </a:spcAft>
                      </a:pPr>
                      <a:r>
                        <a:rPr lang="en-US" sz="1200" dirty="0">
                          <a:effectLst/>
                          <a:latin typeface="Times New Roman"/>
                          <a:ea typeface="Times New Roman"/>
                          <a:cs typeface="Times New Roman"/>
                        </a:rPr>
                        <a:t>7</a:t>
                      </a:r>
                      <a:endParaRPr lang="lt-LT"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just" hangingPunct="0">
                        <a:lnSpc>
                          <a:spcPts val="1200"/>
                        </a:lnSpc>
                        <a:spcAft>
                          <a:spcPts val="0"/>
                        </a:spcAft>
                      </a:pPr>
                      <a:r>
                        <a:rPr lang="en-US" sz="1400">
                          <a:effectLst/>
                          <a:latin typeface="Times New Roman"/>
                          <a:ea typeface="Times New Roman"/>
                          <a:cs typeface="Times New Roman"/>
                        </a:rPr>
                        <a:t>Extension Point</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dirty="0">
                          <a:effectLst/>
                          <a:latin typeface="Times New Roman"/>
                          <a:ea typeface="Times New Roman"/>
                          <a:cs typeface="Times New Roman"/>
                        </a:rPr>
                        <a:t>M­</a:t>
                      </a:r>
                      <a:r>
                        <a:rPr lang="en-US" sz="1400" baseline="-25000" dirty="0">
                          <a:effectLst/>
                          <a:latin typeface="Times New Roman"/>
                          <a:ea typeface="Times New Roman"/>
                          <a:cs typeface="Times New Roman"/>
                        </a:rPr>
                        <a:t>7</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dirty="0">
                          <a:effectLst/>
                          <a:latin typeface="Times New Roman"/>
                          <a:ea typeface="Times New Roman"/>
                          <a:cs typeface="Times New Roman"/>
                        </a:rPr>
                        <a:t>M­</a:t>
                      </a:r>
                      <a:r>
                        <a:rPr lang="en-US" sz="1400" baseline="-25000" dirty="0">
                          <a:effectLst/>
                          <a:latin typeface="Times New Roman"/>
                          <a:ea typeface="Times New Roman"/>
                          <a:cs typeface="Times New Roman"/>
                        </a:rPr>
                        <a:t>7</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a:effectLst/>
                          <a:latin typeface="Times New Roman"/>
                          <a:ea typeface="Times New Roman"/>
                          <a:cs typeface="Times New Roman"/>
                        </a:rPr>
                        <a:t>M­</a:t>
                      </a:r>
                      <a:r>
                        <a:rPr lang="en-US" sz="1400" baseline="-25000">
                          <a:effectLst/>
                          <a:latin typeface="Times New Roman"/>
                          <a:ea typeface="Times New Roman"/>
                          <a:cs typeface="Times New Roman"/>
                        </a:rPr>
                        <a:t>1,2,3,7,10</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20">
                <a:tc>
                  <a:txBody>
                    <a:bodyPr/>
                    <a:lstStyle/>
                    <a:p>
                      <a:pPr indent="144145" algn="just" hangingPunct="0">
                        <a:lnSpc>
                          <a:spcPts val="1200"/>
                        </a:lnSpc>
                        <a:spcAft>
                          <a:spcPts val="0"/>
                        </a:spcAft>
                      </a:pPr>
                      <a:r>
                        <a:rPr lang="en-US" sz="1200" dirty="0">
                          <a:effectLst/>
                          <a:latin typeface="Times New Roman"/>
                          <a:ea typeface="Times New Roman"/>
                          <a:cs typeface="Times New Roman"/>
                        </a:rPr>
                        <a:t>8</a:t>
                      </a:r>
                      <a:endParaRPr lang="lt-LT"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just" hangingPunct="0">
                        <a:lnSpc>
                          <a:spcPts val="1200"/>
                        </a:lnSpc>
                        <a:spcAft>
                          <a:spcPts val="0"/>
                        </a:spcAft>
                      </a:pPr>
                      <a:r>
                        <a:rPr lang="en-US" sz="1400">
                          <a:effectLst/>
                          <a:latin typeface="Times New Roman"/>
                          <a:ea typeface="Times New Roman"/>
                          <a:cs typeface="Times New Roman"/>
                        </a:rPr>
                        <a:t>Generalization (between actors)</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dirty="0">
                          <a:effectLst/>
                          <a:latin typeface="Times New Roman"/>
                          <a:ea typeface="Times New Roman"/>
                          <a:cs typeface="Times New Roman"/>
                        </a:rPr>
                        <a:t>-</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dirty="0">
                          <a:effectLst/>
                          <a:latin typeface="Times New Roman"/>
                          <a:ea typeface="Times New Roman"/>
                          <a:cs typeface="Times New Roman"/>
                        </a:rPr>
                        <a:t>A­</a:t>
                      </a:r>
                      <a:r>
                        <a:rPr lang="en-US" sz="1400" baseline="-25000" dirty="0">
                          <a:effectLst/>
                          <a:latin typeface="Times New Roman"/>
                          <a:ea typeface="Times New Roman"/>
                          <a:cs typeface="Times New Roman"/>
                        </a:rPr>
                        <a:t>1,8</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dirty="0">
                          <a:effectLst/>
                          <a:latin typeface="Times New Roman"/>
                          <a:ea typeface="Times New Roman"/>
                          <a:cs typeface="Times New Roman"/>
                        </a:rPr>
                        <a:t>-</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20">
                <a:tc>
                  <a:txBody>
                    <a:bodyPr/>
                    <a:lstStyle/>
                    <a:p>
                      <a:pPr indent="144145" algn="just" hangingPunct="0">
                        <a:lnSpc>
                          <a:spcPts val="1200"/>
                        </a:lnSpc>
                        <a:spcAft>
                          <a:spcPts val="0"/>
                        </a:spcAft>
                      </a:pPr>
                      <a:r>
                        <a:rPr lang="en-US" sz="1200" dirty="0">
                          <a:effectLst/>
                          <a:latin typeface="Times New Roman"/>
                          <a:ea typeface="Times New Roman"/>
                          <a:cs typeface="Times New Roman"/>
                        </a:rPr>
                        <a:t>9</a:t>
                      </a:r>
                      <a:endParaRPr lang="lt-LT"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just" hangingPunct="0">
                        <a:lnSpc>
                          <a:spcPts val="1200"/>
                        </a:lnSpc>
                        <a:spcAft>
                          <a:spcPts val="0"/>
                        </a:spcAft>
                      </a:pPr>
                      <a:r>
                        <a:rPr lang="en-US" sz="1400">
                          <a:effectLst/>
                          <a:latin typeface="Times New Roman"/>
                          <a:ea typeface="Times New Roman"/>
                          <a:cs typeface="Times New Roman"/>
                        </a:rPr>
                        <a:t>Generalization (between use cases)</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dirty="0">
                          <a:effectLst/>
                          <a:latin typeface="Times New Roman"/>
                          <a:ea typeface="Times New Roman"/>
                          <a:cs typeface="Times New Roman"/>
                        </a:rPr>
                        <a:t>-</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a:effectLst/>
                          <a:latin typeface="Times New Roman"/>
                          <a:ea typeface="Times New Roman"/>
                          <a:cs typeface="Times New Roman"/>
                        </a:rPr>
                        <a:t>-</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dirty="0">
                          <a:effectLst/>
                          <a:latin typeface="Times New Roman"/>
                          <a:ea typeface="Times New Roman"/>
                          <a:cs typeface="Times New Roman"/>
                        </a:rPr>
                        <a:t>-</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20">
                <a:tc>
                  <a:txBody>
                    <a:bodyPr/>
                    <a:lstStyle/>
                    <a:p>
                      <a:pPr indent="144145" algn="just" hangingPunct="0">
                        <a:lnSpc>
                          <a:spcPts val="1200"/>
                        </a:lnSpc>
                        <a:spcAft>
                          <a:spcPts val="0"/>
                        </a:spcAft>
                      </a:pPr>
                      <a:r>
                        <a:rPr lang="en-US" sz="1200" dirty="0">
                          <a:effectLst/>
                          <a:latin typeface="Times New Roman"/>
                          <a:ea typeface="Times New Roman"/>
                          <a:cs typeface="Times New Roman"/>
                        </a:rPr>
                        <a:t>10</a:t>
                      </a:r>
                      <a:endParaRPr lang="lt-LT"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just" hangingPunct="0">
                        <a:lnSpc>
                          <a:spcPts val="1200"/>
                        </a:lnSpc>
                        <a:spcAft>
                          <a:spcPts val="0"/>
                        </a:spcAft>
                      </a:pPr>
                      <a:r>
                        <a:rPr lang="en-US" sz="1400">
                          <a:effectLst/>
                          <a:latin typeface="Times New Roman"/>
                          <a:ea typeface="Times New Roman"/>
                          <a:cs typeface="Times New Roman"/>
                        </a:rPr>
                        <a:t>Boundary </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dirty="0">
                          <a:effectLst/>
                          <a:latin typeface="Times New Roman"/>
                          <a:ea typeface="Times New Roman"/>
                          <a:cs typeface="Times New Roman"/>
                        </a:rPr>
                        <a:t>A­</a:t>
                      </a:r>
                      <a:r>
                        <a:rPr lang="en-US" sz="1400" baseline="-25000" dirty="0">
                          <a:effectLst/>
                          <a:latin typeface="Times New Roman"/>
                          <a:ea typeface="Times New Roman"/>
                          <a:cs typeface="Times New Roman"/>
                        </a:rPr>
                        <a:t>10</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a:effectLst/>
                          <a:latin typeface="Times New Roman"/>
                          <a:ea typeface="Times New Roman"/>
                          <a:cs typeface="Times New Roman"/>
                        </a:rPr>
                        <a:t>-</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dirty="0">
                          <a:effectLst/>
                          <a:latin typeface="Times New Roman"/>
                          <a:ea typeface="Times New Roman"/>
                          <a:cs typeface="Times New Roman"/>
                        </a:rPr>
                        <a:t>-</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420">
                <a:tc>
                  <a:txBody>
                    <a:bodyPr/>
                    <a:lstStyle/>
                    <a:p>
                      <a:pPr indent="144145" algn="just" hangingPunct="0">
                        <a:lnSpc>
                          <a:spcPts val="1200"/>
                        </a:lnSpc>
                        <a:spcAft>
                          <a:spcPts val="0"/>
                        </a:spcAft>
                      </a:pPr>
                      <a:r>
                        <a:rPr lang="en-US" sz="1200" dirty="0">
                          <a:effectLst/>
                          <a:latin typeface="Times New Roman"/>
                          <a:ea typeface="Times New Roman"/>
                          <a:cs typeface="Times New Roman"/>
                        </a:rPr>
                        <a:t>11</a:t>
                      </a:r>
                      <a:endParaRPr lang="lt-LT" sz="12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just" hangingPunct="0">
                        <a:lnSpc>
                          <a:spcPts val="1200"/>
                        </a:lnSpc>
                        <a:spcAft>
                          <a:spcPts val="0"/>
                        </a:spcAft>
                      </a:pPr>
                      <a:r>
                        <a:rPr lang="en-US" sz="1400">
                          <a:effectLst/>
                          <a:latin typeface="Times New Roman"/>
                          <a:ea typeface="Times New Roman"/>
                          <a:cs typeface="Times New Roman"/>
                        </a:rPr>
                        <a:t>Comment</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dirty="0">
                          <a:effectLst/>
                          <a:latin typeface="Times New Roman"/>
                          <a:ea typeface="Times New Roman"/>
                          <a:cs typeface="Times New Roman"/>
                        </a:rPr>
                        <a:t>M­</a:t>
                      </a:r>
                      <a:r>
                        <a:rPr lang="en-US" sz="1400" baseline="-25000" dirty="0">
                          <a:effectLst/>
                          <a:latin typeface="Times New Roman"/>
                          <a:ea typeface="Times New Roman"/>
                          <a:cs typeface="Times New Roman"/>
                        </a:rPr>
                        <a:t>11</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a:effectLst/>
                          <a:latin typeface="Times New Roman"/>
                          <a:ea typeface="Times New Roman"/>
                          <a:cs typeface="Times New Roman"/>
                        </a:rPr>
                        <a:t>M­</a:t>
                      </a:r>
                      <a:r>
                        <a:rPr lang="en-US" sz="1400" baseline="-25000">
                          <a:effectLst/>
                          <a:latin typeface="Times New Roman"/>
                          <a:ea typeface="Times New Roman"/>
                          <a:cs typeface="Times New Roman"/>
                        </a:rPr>
                        <a:t>11</a:t>
                      </a:r>
                      <a:endParaRPr lang="lt-LT" sz="140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44145" algn="ctr" hangingPunct="0">
                        <a:lnSpc>
                          <a:spcPts val="1200"/>
                        </a:lnSpc>
                        <a:spcAft>
                          <a:spcPts val="0"/>
                        </a:spcAft>
                      </a:pPr>
                      <a:r>
                        <a:rPr lang="en-US" sz="1400" dirty="0">
                          <a:effectLst/>
                          <a:latin typeface="Times New Roman"/>
                          <a:ea typeface="Times New Roman"/>
                          <a:cs typeface="Times New Roman"/>
                        </a:rPr>
                        <a:t>M­</a:t>
                      </a:r>
                      <a:r>
                        <a:rPr lang="en-US" sz="1400" baseline="-25000" dirty="0">
                          <a:effectLst/>
                          <a:latin typeface="Times New Roman"/>
                          <a:ea typeface="Times New Roman"/>
                          <a:cs typeface="Times New Roman"/>
                        </a:rPr>
                        <a:t>11</a:t>
                      </a:r>
                      <a:endParaRPr lang="lt-LT" sz="1400" dirty="0">
                        <a:effectLst/>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11362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sz="2400" noProof="1" smtClean="0"/>
              <a:t>Best practices for modeling UCD</a:t>
            </a:r>
            <a:endParaRPr lang="en-US" sz="2400" noProof="1"/>
          </a:p>
        </p:txBody>
      </p:sp>
      <p:sp>
        <p:nvSpPr>
          <p:cNvPr id="4" name="Text Placeholder 3"/>
          <p:cNvSpPr>
            <a:spLocks noGrp="1"/>
          </p:cNvSpPr>
          <p:nvPr>
            <p:ph type="body" sz="quarter" idx="15"/>
          </p:nvPr>
        </p:nvSpPr>
        <p:spPr/>
        <p:txBody>
          <a:bodyPr/>
          <a:lstStyle/>
          <a:p>
            <a:pPr marL="285750" lvl="0" indent="-285750">
              <a:buFont typeface="Arial" panose="020B0604020202020204" pitchFamily="34" charset="0"/>
              <a:buChar char="•"/>
            </a:pPr>
            <a:r>
              <a:rPr lang="en-US" sz="1600" noProof="1" smtClean="0"/>
              <a:t>Actors are represented as noun phreases</a:t>
            </a:r>
          </a:p>
          <a:p>
            <a:pPr marL="285750" lvl="0" indent="-285750">
              <a:buFont typeface="Arial" panose="020B0604020202020204" pitchFamily="34" charset="0"/>
              <a:buChar char="•"/>
            </a:pPr>
            <a:r>
              <a:rPr lang="en-US" sz="1600" noProof="1" smtClean="0"/>
              <a:t>Only associations between </a:t>
            </a:r>
            <a:r>
              <a:rPr lang="en-US" sz="1600" i="1" noProof="1" smtClean="0"/>
              <a:t>Actor</a:t>
            </a:r>
            <a:r>
              <a:rPr lang="en-US" sz="1600" noProof="1" smtClean="0"/>
              <a:t> and </a:t>
            </a:r>
            <a:r>
              <a:rPr lang="en-US" sz="1600" i="1" noProof="1" smtClean="0"/>
              <a:t>UseCase</a:t>
            </a:r>
            <a:r>
              <a:rPr lang="en-US" sz="1600" noProof="1" smtClean="0"/>
              <a:t> are allowed – associations between two </a:t>
            </a:r>
            <a:r>
              <a:rPr lang="en-US" sz="1600" i="1" noProof="1" smtClean="0"/>
              <a:t>UseCase</a:t>
            </a:r>
            <a:r>
              <a:rPr lang="en-US" sz="1600" noProof="1" smtClean="0"/>
              <a:t> elements and two </a:t>
            </a:r>
            <a:r>
              <a:rPr lang="en-US" sz="1600" i="1" noProof="1" smtClean="0"/>
              <a:t>Actor</a:t>
            </a:r>
            <a:r>
              <a:rPr lang="en-US" sz="1600" noProof="1" smtClean="0"/>
              <a:t> elements are also possible, but discouraged to use;</a:t>
            </a:r>
          </a:p>
          <a:p>
            <a:pPr marL="285750" lvl="0" indent="-285750">
              <a:buFont typeface="Arial" panose="020B0604020202020204" pitchFamily="34" charset="0"/>
              <a:buChar char="•"/>
            </a:pPr>
            <a:r>
              <a:rPr lang="en-US" sz="1600" i="1" noProof="1" smtClean="0"/>
              <a:t>UseCase</a:t>
            </a:r>
            <a:r>
              <a:rPr lang="en-US" sz="1600" noProof="1" smtClean="0"/>
              <a:t> names start with a verb and are followed by noun. It is possible that this noun has adjectives or is related to other nouns using composition (“</a:t>
            </a:r>
            <a:r>
              <a:rPr lang="en-US" sz="1600" i="1" noProof="1" smtClean="0"/>
              <a:t>of a</a:t>
            </a:r>
            <a:r>
              <a:rPr lang="en-US" sz="1600" noProof="1" smtClean="0"/>
              <a:t>”)  or other relationships, although best practices advocate short use case names conforming to pattern </a:t>
            </a:r>
            <a:r>
              <a:rPr lang="en-US" sz="1600" i="1" noProof="1" smtClean="0"/>
              <a:t>&lt;verb&gt;&lt;subject&gt; </a:t>
            </a:r>
            <a:r>
              <a:rPr lang="en-US" sz="1600" noProof="1" smtClean="0"/>
              <a:t>(e.g., </a:t>
            </a:r>
            <a:r>
              <a:rPr lang="en-US" sz="1600" i="1" noProof="1" smtClean="0"/>
              <a:t>Create Rental Contract</a:t>
            </a:r>
            <a:r>
              <a:rPr lang="en-US" sz="1600" noProof="1" smtClean="0"/>
              <a:t>);</a:t>
            </a:r>
          </a:p>
          <a:p>
            <a:pPr marL="285750" lvl="0" indent="-285750">
              <a:buFont typeface="Arial" panose="020B0604020202020204" pitchFamily="34" charset="0"/>
              <a:buChar char="•"/>
            </a:pPr>
            <a:r>
              <a:rPr lang="en-US" sz="1600" noProof="1" smtClean="0"/>
              <a:t>Extension point is considered and defined as a boolean condition which defines destination point where functionality of an extending use case can be inserted into the base use case</a:t>
            </a:r>
          </a:p>
          <a:p>
            <a:pPr marL="285750" lvl="0" indent="-285750">
              <a:buFont typeface="Arial" panose="020B0604020202020204" pitchFamily="34" charset="0"/>
              <a:buChar char="•"/>
            </a:pPr>
            <a:r>
              <a:rPr lang="en-US" sz="1600" noProof="1" smtClean="0"/>
              <a:t>Association cardinality in UCD is generally not considered as a best practice; it is not considered in this work.</a:t>
            </a:r>
          </a:p>
          <a:p>
            <a:endParaRPr lang="en-US" noProof="1"/>
          </a:p>
        </p:txBody>
      </p:sp>
    </p:spTree>
    <p:extLst>
      <p:ext uri="{BB962C8B-B14F-4D97-AF65-F5344CB8AC3E}">
        <p14:creationId xmlns:p14="http://schemas.microsoft.com/office/powerpoint/2010/main" val="1954360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sz="2400" noProof="1" smtClean="0"/>
              <a:t>Transformation rules</a:t>
            </a:r>
            <a:endParaRPr lang="en-US" sz="2400" noProof="1"/>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5"/>
              </p:nvPr>
            </p:nvSpPr>
            <p:spPr/>
            <p:txBody>
              <a:bodyPr/>
              <a:lstStyle/>
              <a:p>
                <a:r>
                  <a:rPr lang="en-US" sz="1600" noProof="1" smtClean="0"/>
                  <a:t>The following formal syntax is introduced to define rules and examples of their application: </a:t>
                </a:r>
              </a:p>
              <a:p>
                <a:pPr hangingPunct="0"/>
                <a:r>
                  <a:rPr lang="en-US" sz="1600" i="1" noProof="1" smtClean="0"/>
                  <a:t>transformSourceModel, {P1, …, Pj}) </a:t>
                </a:r>
                <a14:m>
                  <m:oMath xmlns:m="http://schemas.openxmlformats.org/officeDocument/2006/math">
                    <m:groupChr>
                      <m:groupChrPr>
                        <m:chr m:val="→"/>
                        <m:vertJc m:val="bot"/>
                        <m:ctrlPr>
                          <a:rPr lang="lt-LT" sz="1600" i="1">
                            <a:latin typeface="Cambria Math"/>
                          </a:rPr>
                        </m:ctrlPr>
                      </m:groupChrPr>
                      <m:e>
                        <m:r>
                          <a:rPr lang="en-US" sz="1600" b="0" i="1" smtClean="0">
                            <a:latin typeface="Cambria Math"/>
                          </a:rPr>
                          <m:t>𝐴</m:t>
                        </m:r>
                        <m:r>
                          <a:rPr lang="lt-LT" sz="1600" i="1">
                            <a:latin typeface="Cambria Math"/>
                          </a:rPr>
                          <m:t>|</m:t>
                        </m:r>
                        <m:r>
                          <a:rPr lang="en-US" sz="1600" b="0" i="1" smtClean="0">
                            <a:latin typeface="Cambria Math"/>
                          </a:rPr>
                          <m:t>𝐴</m:t>
                        </m:r>
                        <m:r>
                          <a:rPr lang="lt-LT" sz="1600" i="1">
                            <a:latin typeface="Cambria Math"/>
                          </a:rPr>
                          <m:t>∗|</m:t>
                        </m:r>
                        <m:r>
                          <a:rPr lang="en-US" sz="1600" b="0" i="1" smtClean="0">
                            <a:latin typeface="Cambria Math"/>
                          </a:rPr>
                          <m:t>𝑀</m:t>
                        </m:r>
                      </m:e>
                    </m:groupChr>
                  </m:oMath>
                </a14:m>
                <a:r>
                  <a:rPr lang="en-US" sz="1600" i="1" noProof="1" smtClean="0"/>
                  <a:t> TargetConcept</a:t>
                </a:r>
              </a:p>
              <a:p>
                <a:pPr marL="285750" indent="-285750" hangingPunct="0">
                  <a:buFont typeface="Arial" panose="020B0604020202020204" pitchFamily="34" charset="0"/>
                  <a:buChar char="•"/>
                </a:pPr>
                <a:r>
                  <a:rPr lang="en-US" sz="1400" i="1" noProof="1" smtClean="0"/>
                  <a:t>M</a:t>
                </a:r>
                <a:r>
                  <a:rPr lang="en-US" sz="1400" noProof="1" smtClean="0"/>
                  <a:t> represents a source model for the transformation </a:t>
                </a:r>
              </a:p>
              <a:p>
                <a:pPr marL="285750" indent="-285750">
                  <a:buFont typeface="Arial" panose="020B0604020202020204" pitchFamily="34" charset="0"/>
                  <a:buChar char="•"/>
                </a:pPr>
                <a:r>
                  <a:rPr lang="en-US" sz="1400" i="1" noProof="1" smtClean="0"/>
                  <a:t>{P</a:t>
                </a:r>
                <a:r>
                  <a:rPr lang="en-US" sz="1400" i="1" baseline="-25000" noProof="1" smtClean="0"/>
                  <a:t>1</a:t>
                </a:r>
                <a:r>
                  <a:rPr lang="en-US" sz="1400" i="1" noProof="1" smtClean="0"/>
                  <a:t>, …, P</a:t>
                </a:r>
                <a:r>
                  <a:rPr lang="en-US" sz="1400" i="1" baseline="-25000" noProof="1" smtClean="0"/>
                  <a:t>j</a:t>
                </a:r>
                <a:r>
                  <a:rPr lang="en-US" sz="1400" i="1" noProof="1" smtClean="0"/>
                  <a:t>}</a:t>
                </a:r>
                <a:r>
                  <a:rPr lang="en-US" sz="1400" noProof="1" smtClean="0"/>
                  <a:t> is a set of parameters representing concepts of the source model, required for the transform of </a:t>
                </a:r>
                <a:r>
                  <a:rPr lang="en-US" sz="1400" i="1" noProof="1" smtClean="0"/>
                  <a:t>TC</a:t>
                </a:r>
                <a:r>
                  <a:rPr lang="en-US" sz="1400" noProof="1" smtClean="0"/>
                  <a:t> presenting a concept of a target model ;</a:t>
                </a:r>
              </a:p>
              <a:p>
                <a:pPr marL="285750" indent="-285750">
                  <a:buFont typeface="Arial" panose="020B0604020202020204" pitchFamily="34" charset="0"/>
                  <a:buChar char="•"/>
                </a:pPr>
                <a:r>
                  <a:rPr lang="en-US" sz="1400" noProof="1" smtClean="0"/>
                  <a:t>if any kind of relationship </a:t>
                </a:r>
                <a:r>
                  <a:rPr lang="en-US" sz="1400" i="1" noProof="1" smtClean="0"/>
                  <a:t>P</a:t>
                </a:r>
                <a:r>
                  <a:rPr lang="en-US" sz="1400" i="1" baseline="-25000" noProof="1" smtClean="0"/>
                  <a:t>i</a:t>
                </a:r>
                <a:r>
                  <a:rPr lang="en-US" sz="1400" noProof="1" smtClean="0"/>
                  <a:t> is passed as a parameter, then it is specified as a predicate </a:t>
                </a:r>
                <a:r>
                  <a:rPr lang="en-US" sz="1400" i="1" noProof="1" smtClean="0"/>
                  <a:t>P</a:t>
                </a:r>
                <a:r>
                  <a:rPr lang="en-US" sz="1400" i="1" baseline="-25000" noProof="1" smtClean="0"/>
                  <a:t>i</a:t>
                </a:r>
                <a:r>
                  <a:rPr lang="en-US" sz="1400" i="1" noProof="1" smtClean="0"/>
                  <a:t>(P</a:t>
                </a:r>
                <a:r>
                  <a:rPr lang="en-US" sz="1400" i="1" baseline="-25000" noProof="1" smtClean="0"/>
                  <a:t>n</a:t>
                </a:r>
                <a:r>
                  <a:rPr lang="en-US" sz="1400" i="1" noProof="1" smtClean="0"/>
                  <a:t>, P</a:t>
                </a:r>
                <a:r>
                  <a:rPr lang="en-US" sz="1400" i="1" baseline="-25000" noProof="1" smtClean="0"/>
                  <a:t>m</a:t>
                </a:r>
                <a:r>
                  <a:rPr lang="en-US" sz="1400" i="1" noProof="1" smtClean="0"/>
                  <a:t>)</a:t>
                </a:r>
                <a:r>
                  <a:rPr lang="en-US" sz="1400" noProof="1" smtClean="0"/>
                  <a:t>, where </a:t>
                </a:r>
                <a:r>
                  <a:rPr lang="en-US" sz="1400" i="1" noProof="1" smtClean="0"/>
                  <a:t>P</a:t>
                </a:r>
                <a:r>
                  <a:rPr lang="en-US" sz="1400" i="1" baseline="-25000" noProof="1" smtClean="0"/>
                  <a:t>n</a:t>
                </a:r>
                <a:r>
                  <a:rPr lang="en-US" sz="1400" i="1" noProof="1" smtClean="0"/>
                  <a:t> </a:t>
                </a:r>
                <a:r>
                  <a:rPr lang="en-US" sz="1400" noProof="1" smtClean="0"/>
                  <a:t>and </a:t>
                </a:r>
                <a:r>
                  <a:rPr lang="en-US" sz="1400" i="1" noProof="1" smtClean="0"/>
                  <a:t>P</a:t>
                </a:r>
                <a:r>
                  <a:rPr lang="en-US" sz="1400" i="1" baseline="-25000" noProof="1" smtClean="0"/>
                  <a:t>m</a:t>
                </a:r>
                <a:r>
                  <a:rPr lang="en-US" sz="1400" noProof="1" smtClean="0"/>
                  <a:t> are two concepts bound to each other with </a:t>
                </a:r>
                <a:r>
                  <a:rPr lang="en-US" sz="1400" i="1" noProof="1" smtClean="0"/>
                  <a:t>P</a:t>
                </a:r>
                <a:r>
                  <a:rPr lang="en-US" sz="1400" i="1" baseline="-25000" noProof="1" smtClean="0"/>
                  <a:t>i</a:t>
                </a:r>
                <a:r>
                  <a:rPr lang="en-US" sz="1400" noProof="1" smtClean="0"/>
                  <a:t> </a:t>
                </a:r>
              </a:p>
              <a:p>
                <a:pPr marL="742950" lvl="1" indent="-285750">
                  <a:buFont typeface="Arial" panose="020B0604020202020204" pitchFamily="34" charset="0"/>
                  <a:buChar char="•"/>
                </a:pPr>
                <a:r>
                  <a:rPr lang="en-US" sz="1400" noProof="1" smtClean="0"/>
                  <a:t>e.g. </a:t>
                </a:r>
                <a:r>
                  <a:rPr lang="en-US" sz="1400" i="1" noProof="1" smtClean="0"/>
                  <a:t>Generalization(use_case</a:t>
                </a:r>
                <a:r>
                  <a:rPr lang="en-US" sz="1400" i="1" baseline="-25000" noProof="1" smtClean="0"/>
                  <a:t>1, </a:t>
                </a:r>
                <a:r>
                  <a:rPr lang="en-US" sz="1400" i="1" noProof="1" smtClean="0"/>
                  <a:t>use_case</a:t>
                </a:r>
                <a:r>
                  <a:rPr lang="en-US" sz="1400" i="1" baseline="-25000" noProof="1" smtClean="0"/>
                  <a:t>2</a:t>
                </a:r>
                <a:r>
                  <a:rPr lang="en-US" sz="1400" i="1" noProof="1" smtClean="0"/>
                  <a:t>) </a:t>
                </a:r>
                <a:r>
                  <a:rPr lang="en-US" sz="1400" noProof="1" smtClean="0"/>
                  <a:t>means that </a:t>
                </a:r>
                <a:r>
                  <a:rPr lang="en-US" sz="1400" i="1" noProof="1" smtClean="0"/>
                  <a:t>Generalization </a:t>
                </a:r>
                <a:r>
                  <a:rPr lang="en-US" sz="1400" noProof="1" smtClean="0"/>
                  <a:t>relationship is defined in UCD between </a:t>
                </a:r>
                <a:r>
                  <a:rPr lang="en-US" sz="1400" i="1" noProof="1" smtClean="0"/>
                  <a:t>use_case</a:t>
                </a:r>
                <a:r>
                  <a:rPr lang="en-US" sz="1400" i="1" baseline="-25000" noProof="1" smtClean="0"/>
                  <a:t>1 </a:t>
                </a:r>
                <a:r>
                  <a:rPr lang="en-US" sz="1400" noProof="1" smtClean="0"/>
                  <a:t>and</a:t>
                </a:r>
                <a:r>
                  <a:rPr lang="en-US" sz="1400" i="1" noProof="1" smtClean="0"/>
                  <a:t> use_case</a:t>
                </a:r>
                <a:r>
                  <a:rPr lang="en-US" sz="1400" i="1" baseline="-25000" noProof="1" smtClean="0"/>
                  <a:t>2</a:t>
                </a:r>
                <a:r>
                  <a:rPr lang="en-US" sz="1400" noProof="1" smtClean="0"/>
                  <a:t>). </a:t>
                </a:r>
              </a:p>
              <a:p>
                <a:pPr marL="285750" indent="-285750">
                  <a:buFont typeface="Arial" panose="020B0604020202020204" pitchFamily="34" charset="0"/>
                  <a:buChar char="•"/>
                </a:pPr>
                <a:r>
                  <a:rPr lang="en-US" sz="1400" noProof="1" smtClean="0"/>
                  <a:t>“Curly brackets” notation “{}” means that a set of particular concepts or particular type is used as input or obtained as output.</a:t>
                </a:r>
              </a:p>
              <a:p>
                <a:pPr marL="742950" lvl="1" indent="-285750">
                  <a:buFont typeface="Arial" panose="020B0604020202020204" pitchFamily="34" charset="0"/>
                  <a:buChar char="•"/>
                </a:pPr>
                <a:r>
                  <a:rPr lang="en-US" sz="1400" i="1" noProof="1"/>
                  <a:t>A</a:t>
                </a:r>
                <a:r>
                  <a:rPr lang="en-US" sz="1400" noProof="1"/>
                  <a:t> – automatic transformation performed by the transformation tool using certain “A” mappings in the mapping </a:t>
                </a:r>
                <a:r>
                  <a:rPr lang="en-US" sz="1400" noProof="1" smtClean="0"/>
                  <a:t>matrix</a:t>
                </a:r>
              </a:p>
              <a:p>
                <a:pPr marL="742950" lvl="1" indent="-285750">
                  <a:buFont typeface="Arial" panose="020B0604020202020204" pitchFamily="34" charset="0"/>
                  <a:buChar char="•"/>
                </a:pPr>
                <a:r>
                  <a:rPr lang="en-US" sz="1400" i="1" noProof="1" smtClean="0"/>
                  <a:t>M</a:t>
                </a:r>
                <a:r>
                  <a:rPr lang="en-US" sz="1400" noProof="1" smtClean="0"/>
                  <a:t> - </a:t>
                </a:r>
                <a:r>
                  <a:rPr lang="en-US" sz="1400" noProof="1"/>
                  <a:t>indicates that a user interaction is necessary in order to </a:t>
                </a:r>
                <a:r>
                  <a:rPr lang="en-US" sz="1400" noProof="1" smtClean="0"/>
                  <a:t>realize certain </a:t>
                </a:r>
                <a:r>
                  <a:rPr lang="en-US" sz="1400" dirty="0" smtClean="0"/>
                  <a:t> “</a:t>
                </a:r>
                <a:r>
                  <a:rPr lang="en-US" sz="1400" dirty="0"/>
                  <a:t>M” mapping from the mapping matrix</a:t>
                </a:r>
                <a:endParaRPr lang="en-US" sz="1400" noProof="1" smtClean="0"/>
              </a:p>
              <a:p>
                <a:pPr marL="285750" indent="-285750">
                  <a:buFont typeface="Arial" panose="020B0604020202020204" pitchFamily="34" charset="0"/>
                  <a:buChar char="•"/>
                </a:pPr>
                <a:endParaRPr lang="en-US" sz="1400" noProof="1" smtClean="0"/>
              </a:p>
              <a:p>
                <a:endParaRPr lang="en-US" sz="1600" noProof="1"/>
              </a:p>
            </p:txBody>
          </p:sp>
        </mc:Choice>
        <mc:Fallback xmlns="">
          <p:sp>
            <p:nvSpPr>
              <p:cNvPr id="4" name="Text Placeholder 3"/>
              <p:cNvSpPr>
                <a:spLocks noGrp="1" noRot="1" noChangeAspect="1" noMove="1" noResize="1" noEditPoints="1" noAdjustHandles="1" noChangeArrowheads="1" noChangeShapeType="1" noTextEdit="1"/>
              </p:cNvSpPr>
              <p:nvPr>
                <p:ph type="body" sz="quarter" idx="15"/>
              </p:nvPr>
            </p:nvSpPr>
            <p:spPr>
              <a:blipFill rotWithShape="1">
                <a:blip r:embed="rId2"/>
                <a:stretch>
                  <a:fillRect l="-403" t="-452" r="-81" b="-1961"/>
                </a:stretch>
              </a:blipFill>
            </p:spPr>
            <p:txBody>
              <a:bodyPr/>
              <a:lstStyle/>
              <a:p>
                <a:r>
                  <a:rPr lang="lt-LT">
                    <a:noFill/>
                  </a:rPr>
                  <a:t> </a:t>
                </a:r>
              </a:p>
            </p:txBody>
          </p:sp>
        </mc:Fallback>
      </mc:AlternateContent>
    </p:spTree>
    <p:extLst>
      <p:ext uri="{BB962C8B-B14F-4D97-AF65-F5344CB8AC3E}">
        <p14:creationId xmlns:p14="http://schemas.microsoft.com/office/powerpoint/2010/main" val="900718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87830" y="1471613"/>
            <a:ext cx="8048010" cy="450139"/>
          </a:xfrm>
        </p:spPr>
        <p:txBody>
          <a:bodyPr/>
          <a:lstStyle/>
          <a:p>
            <a:r>
              <a:rPr lang="en-US" noProof="1" smtClean="0"/>
              <a:t>examples of transformation rules and their applications</a:t>
            </a:r>
            <a:endParaRPr lang="en-US" noProof="1"/>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5"/>
              </p:nvPr>
            </p:nvSpPr>
            <p:spPr>
              <a:xfrm>
                <a:off x="800100" y="1934815"/>
                <a:ext cx="7566025" cy="4271675"/>
              </a:xfrm>
            </p:spPr>
            <p:txBody>
              <a:bodyPr/>
              <a:lstStyle/>
              <a:p>
                <a:pPr marL="285750" lvl="0" indent="-285750" algn="just" hangingPunct="0">
                  <a:spcBef>
                    <a:spcPts val="800"/>
                  </a:spcBef>
                  <a:spcAft>
                    <a:spcPts val="0"/>
                  </a:spcAft>
                  <a:buFont typeface="Arial" panose="020B0604020202020204" pitchFamily="34" charset="0"/>
                  <a:buChar char="•"/>
                  <a:tabLst>
                    <a:tab pos="144145" algn="l"/>
                  </a:tabLst>
                </a:pPr>
                <a:r>
                  <a:rPr lang="en-US" sz="1400" noProof="1" smtClean="0">
                    <a:ea typeface="Times New Roman"/>
                  </a:rPr>
                  <a:t>Automatic extraction of a candidate general concept from UCD concept </a:t>
                </a:r>
                <a:r>
                  <a:rPr lang="en-US" sz="1400" i="1" noProof="1">
                    <a:ea typeface="Times New Roman"/>
                  </a:rPr>
                  <a:t>Actor</a:t>
                </a:r>
                <a:r>
                  <a:rPr lang="en-US" sz="1400" noProof="1">
                    <a:ea typeface="Times New Roman"/>
                  </a:rPr>
                  <a:t>: </a:t>
                </a:r>
              </a:p>
              <a:p>
                <a:r>
                  <a:rPr lang="en-US" sz="1400" i="1" noProof="1"/>
                  <a:t>transform(UCD, actor: </a:t>
                </a:r>
                <a:r>
                  <a:rPr lang="en-US" sz="1400" i="1" noProof="1" smtClean="0"/>
                  <a:t>Actor)</a:t>
                </a:r>
                <a:r>
                  <a:rPr lang="en-US" sz="1400" noProof="1"/>
                  <a:t> </a:t>
                </a:r>
                <a14:m>
                  <m:oMath xmlns:m="http://schemas.openxmlformats.org/officeDocument/2006/math">
                    <m:groupChr>
                      <m:groupChrPr>
                        <m:chr m:val="→"/>
                        <m:vertJc m:val="bot"/>
                        <m:ctrlPr>
                          <a:rPr lang="en-US" sz="1400" i="1" noProof="1" dirty="0">
                            <a:latin typeface="Cambria Math"/>
                          </a:rPr>
                        </m:ctrlPr>
                      </m:groupChrPr>
                      <m:e>
                        <m:r>
                          <a:rPr lang="en-US" sz="1400" b="0" i="1" noProof="1" dirty="0" smtClean="0">
                            <a:latin typeface="Cambria Math"/>
                          </a:rPr>
                          <m:t>𝐴</m:t>
                        </m:r>
                      </m:e>
                    </m:groupChr>
                  </m:oMath>
                </a14:m>
                <a:r>
                  <a:rPr lang="en-US" sz="1400" i="1" noProof="1" smtClean="0"/>
                  <a:t>general_concept</a:t>
                </a:r>
                <a:r>
                  <a:rPr lang="en-US" sz="1400" i="1" noProof="1"/>
                  <a:t>: GeneralConcept</a:t>
                </a:r>
                <a:r>
                  <a:rPr lang="en-US" sz="1400" noProof="1"/>
                  <a:t>,</a:t>
                </a:r>
              </a:p>
              <a:p>
                <a:r>
                  <a:rPr lang="en-US" sz="1400" noProof="1"/>
                  <a:t>e.g.: </a:t>
                </a:r>
                <a:r>
                  <a:rPr lang="en-US" sz="1400" i="1" noProof="1"/>
                  <a:t>transform(UCD_1, “Rental manager</a:t>
                </a:r>
                <a:r>
                  <a:rPr lang="en-US" sz="1400" i="1" noProof="1" smtClean="0"/>
                  <a:t>”) </a:t>
                </a:r>
                <a14:m>
                  <m:oMath xmlns:m="http://schemas.openxmlformats.org/officeDocument/2006/math">
                    <m:groupChr>
                      <m:groupChrPr>
                        <m:chr m:val="→"/>
                        <m:vertJc m:val="bot"/>
                        <m:ctrlPr>
                          <a:rPr lang="en-US" sz="1400" i="1" noProof="1" dirty="0">
                            <a:latin typeface="Cambria Math"/>
                          </a:rPr>
                        </m:ctrlPr>
                      </m:groupChrPr>
                      <m:e>
                        <m:r>
                          <a:rPr lang="en-US" sz="1400" i="1" noProof="1" dirty="0">
                            <a:latin typeface="Cambria Math"/>
                          </a:rPr>
                          <m:t>𝐴</m:t>
                        </m:r>
                      </m:e>
                    </m:groupChr>
                  </m:oMath>
                </a14:m>
                <a:r>
                  <a:rPr lang="en-US" sz="1400" noProof="1" smtClean="0"/>
                  <a:t> ‘</a:t>
                </a:r>
                <a:r>
                  <a:rPr lang="en-US" sz="1400" u="sng" noProof="1" smtClean="0">
                    <a:solidFill>
                      <a:srgbClr val="008080"/>
                    </a:solidFill>
                    <a:ea typeface="Times New Roman"/>
                  </a:rPr>
                  <a:t>rental_manager</a:t>
                </a:r>
                <a:r>
                  <a:rPr lang="en-US" sz="1400" noProof="1" smtClean="0"/>
                  <a:t>’</a:t>
                </a:r>
              </a:p>
              <a:p>
                <a:pPr marL="285750" indent="-285750">
                  <a:buFont typeface="Arial" panose="020B0604020202020204" pitchFamily="34" charset="0"/>
                  <a:buChar char="•"/>
                </a:pPr>
                <a:r>
                  <a:rPr lang="en-US" sz="1400" noProof="1" smtClean="0">
                    <a:ea typeface="Times New Roman"/>
                  </a:rPr>
                  <a:t>Manual extraction of a candidate general concept from UCD concept </a:t>
                </a:r>
                <a:r>
                  <a:rPr lang="en-US" sz="1400" i="1" noProof="1" smtClean="0">
                    <a:ea typeface="Times New Roman"/>
                  </a:rPr>
                  <a:t>UseCase</a:t>
                </a:r>
                <a:r>
                  <a:rPr lang="en-US" sz="1400" noProof="1" smtClean="0">
                    <a:ea typeface="Times New Roman"/>
                  </a:rPr>
                  <a:t>: </a:t>
                </a:r>
              </a:p>
              <a:p>
                <a:r>
                  <a:rPr lang="en-US" sz="1400" i="1" noProof="1"/>
                  <a:t>transform(UCD, use_case: </a:t>
                </a:r>
                <a:r>
                  <a:rPr lang="en-US" sz="1400" i="1" noProof="1" smtClean="0"/>
                  <a:t>UseCase)</a:t>
                </a:r>
                <a:r>
                  <a:rPr lang="en-US" sz="1400" noProof="1"/>
                  <a:t> </a:t>
                </a:r>
                <a14:m>
                  <m:oMath xmlns:m="http://schemas.openxmlformats.org/officeDocument/2006/math">
                    <m:groupChr>
                      <m:groupChrPr>
                        <m:chr m:val="→"/>
                        <m:vertJc m:val="bot"/>
                        <m:ctrlPr>
                          <a:rPr lang="en-US" sz="1400" i="1" noProof="1" dirty="0">
                            <a:latin typeface="Cambria Math"/>
                          </a:rPr>
                        </m:ctrlPr>
                      </m:groupChrPr>
                      <m:e>
                        <m:r>
                          <m:rPr>
                            <m:brk m:alnAt="2"/>
                          </m:rPr>
                          <a:rPr lang="en-US" sz="1400" b="0" i="1" noProof="1" dirty="0" smtClean="0">
                            <a:latin typeface="Cambria Math"/>
                          </a:rPr>
                          <m:t>𝑀</m:t>
                        </m:r>
                      </m:e>
                    </m:groupChr>
                  </m:oMath>
                </a14:m>
                <a:r>
                  <a:rPr lang="en-US" sz="1400" noProof="1"/>
                  <a:t> </a:t>
                </a:r>
                <a:r>
                  <a:rPr lang="en-US" sz="1400" i="1" noProof="1" smtClean="0"/>
                  <a:t>general_concept</a:t>
                </a:r>
                <a:r>
                  <a:rPr lang="en-US" sz="1400" i="1" noProof="1"/>
                  <a:t>: </a:t>
                </a:r>
                <a:r>
                  <a:rPr lang="en-US" sz="1400" i="1" noProof="1" smtClean="0"/>
                  <a:t>GeneralConcept</a:t>
                </a:r>
                <a:r>
                  <a:rPr lang="en-US" sz="1400" noProof="1"/>
                  <a:t>,</a:t>
                </a:r>
              </a:p>
              <a:p>
                <a:r>
                  <a:rPr lang="en-US" sz="1400" noProof="1"/>
                  <a:t>e.g.: </a:t>
                </a:r>
                <a:r>
                  <a:rPr lang="en-US" sz="1400" i="1" noProof="1"/>
                  <a:t>transform(UCD_1, “Create rental contract</a:t>
                </a:r>
                <a:r>
                  <a:rPr lang="en-US" sz="1400" i="1" noProof="1" smtClean="0"/>
                  <a:t>”) </a:t>
                </a:r>
                <a14:m>
                  <m:oMath xmlns:m="http://schemas.openxmlformats.org/officeDocument/2006/math">
                    <m:groupChr>
                      <m:groupChrPr>
                        <m:chr m:val="→"/>
                        <m:vertJc m:val="bot"/>
                        <m:ctrlPr>
                          <a:rPr lang="en-US" sz="1400" i="1" noProof="1" dirty="0">
                            <a:latin typeface="Cambria Math"/>
                          </a:rPr>
                        </m:ctrlPr>
                      </m:groupChrPr>
                      <m:e>
                        <m:r>
                          <m:rPr>
                            <m:brk m:alnAt="2"/>
                          </m:rPr>
                          <a:rPr lang="en-US" sz="1400" i="1" noProof="1" dirty="0">
                            <a:latin typeface="Cambria Math"/>
                          </a:rPr>
                          <m:t>𝑀</m:t>
                        </m:r>
                      </m:e>
                    </m:groupChr>
                  </m:oMath>
                </a14:m>
                <a:r>
                  <a:rPr lang="en-US" sz="1400" noProof="1"/>
                  <a:t> </a:t>
                </a:r>
                <a:r>
                  <a:rPr lang="en-US" sz="1400" noProof="1" smtClean="0"/>
                  <a:t>‘</a:t>
                </a:r>
                <a:r>
                  <a:rPr lang="en-US" sz="1400" u="sng" noProof="1" smtClean="0">
                    <a:solidFill>
                      <a:srgbClr val="008080"/>
                    </a:solidFill>
                    <a:ea typeface="Times New Roman"/>
                  </a:rPr>
                  <a:t>rental contract</a:t>
                </a:r>
                <a:r>
                  <a:rPr lang="en-US" sz="1400" noProof="1" smtClean="0"/>
                  <a:t>’ </a:t>
                </a:r>
              </a:p>
              <a:p>
                <a:pPr marL="285750" indent="-285750">
                  <a:buFont typeface="Arial" panose="020B0604020202020204" pitchFamily="34" charset="0"/>
                  <a:buChar char="•"/>
                </a:pPr>
                <a:r>
                  <a:rPr lang="en-US" sz="1400" noProof="1" smtClean="0">
                    <a:ea typeface="Times New Roman"/>
                  </a:rPr>
                  <a:t>Automatic </a:t>
                </a:r>
                <a:r>
                  <a:rPr lang="en-US" sz="1400" noProof="1">
                    <a:ea typeface="Times New Roman"/>
                  </a:rPr>
                  <a:t>extraction of a </a:t>
                </a:r>
                <a:r>
                  <a:rPr lang="en-US" sz="1400" noProof="1" smtClean="0">
                    <a:ea typeface="Times New Roman"/>
                  </a:rPr>
                  <a:t>candidate verb concept </a:t>
                </a:r>
                <a:r>
                  <a:rPr lang="en-US" sz="1400" noProof="1">
                    <a:ea typeface="Times New Roman"/>
                  </a:rPr>
                  <a:t>from </a:t>
                </a:r>
                <a:r>
                  <a:rPr lang="en-US" sz="1400" i="1" noProof="1">
                    <a:ea typeface="Times New Roman"/>
                  </a:rPr>
                  <a:t>Generalization</a:t>
                </a:r>
                <a:r>
                  <a:rPr lang="en-US" sz="1400" noProof="1">
                    <a:ea typeface="Times New Roman"/>
                  </a:rPr>
                  <a:t> relationship relating two </a:t>
                </a:r>
                <a:r>
                  <a:rPr lang="en-US" sz="1400" i="1" noProof="1">
                    <a:ea typeface="Times New Roman"/>
                  </a:rPr>
                  <a:t>Actors</a:t>
                </a:r>
                <a:r>
                  <a:rPr lang="en-US" sz="1400" noProof="1">
                    <a:ea typeface="Times New Roman"/>
                  </a:rPr>
                  <a:t> in a given UCD: </a:t>
                </a:r>
              </a:p>
              <a:p>
                <a:pPr marL="337820" indent="-144145" algn="just" hangingPunct="0">
                  <a:spcAft>
                    <a:spcPts val="0"/>
                  </a:spcAft>
                  <a:tabLst>
                    <a:tab pos="144145" algn="l"/>
                    <a:tab pos="822960" algn="l"/>
                  </a:tabLst>
                </a:pPr>
                <a:r>
                  <a:rPr lang="en-US" sz="1400" i="1" noProof="1" smtClean="0">
                    <a:ea typeface="Times New Roman"/>
                  </a:rPr>
                  <a:t>transform(UCD</a:t>
                </a:r>
                <a:r>
                  <a:rPr lang="en-US" sz="1400" i="1" noProof="1">
                    <a:ea typeface="Times New Roman"/>
                  </a:rPr>
                  <a:t>, actor</a:t>
                </a:r>
                <a:r>
                  <a:rPr lang="en-US" sz="1400" i="1" baseline="-25000" noProof="1">
                    <a:ea typeface="Times New Roman"/>
                  </a:rPr>
                  <a:t>1</a:t>
                </a:r>
                <a:r>
                  <a:rPr lang="en-US" sz="1400" i="1" noProof="1">
                    <a:ea typeface="Times New Roman"/>
                  </a:rPr>
                  <a:t>: Actor, actor</a:t>
                </a:r>
                <a:r>
                  <a:rPr lang="en-US" sz="1400" i="1" baseline="-25000" noProof="1">
                    <a:ea typeface="Times New Roman"/>
                  </a:rPr>
                  <a:t>2</a:t>
                </a:r>
                <a:r>
                  <a:rPr lang="en-US" sz="1400" i="1" noProof="1">
                    <a:ea typeface="Times New Roman"/>
                  </a:rPr>
                  <a:t>: Actor, generalization(actor</a:t>
                </a:r>
                <a:r>
                  <a:rPr lang="en-US" sz="1400" i="1" baseline="-25000" noProof="1">
                    <a:ea typeface="Times New Roman"/>
                  </a:rPr>
                  <a:t>1</a:t>
                </a:r>
                <a:r>
                  <a:rPr lang="en-US" sz="1400" i="1" noProof="1">
                    <a:ea typeface="Times New Roman"/>
                  </a:rPr>
                  <a:t>, actor</a:t>
                </a:r>
                <a:r>
                  <a:rPr lang="en-US" sz="1400" i="1" baseline="-25000" noProof="1">
                    <a:ea typeface="Times New Roman"/>
                  </a:rPr>
                  <a:t>2</a:t>
                </a:r>
                <a:r>
                  <a:rPr lang="en-US" sz="1400" i="1" noProof="1">
                    <a:ea typeface="Times New Roman"/>
                  </a:rPr>
                  <a:t>): Generalization)</a:t>
                </a:r>
                <a:r>
                  <a:rPr lang="en-US" sz="1400" noProof="1">
                    <a:ea typeface="Times New Roman"/>
                  </a:rPr>
                  <a:t> </a:t>
                </a:r>
                <a14:m>
                  <m:oMath xmlns:m="http://schemas.openxmlformats.org/officeDocument/2006/math">
                    <m:groupChr>
                      <m:groupChrPr>
                        <m:chr m:val="→"/>
                        <m:vertJc m:val="bot"/>
                        <m:ctrlPr>
                          <a:rPr lang="en-US" sz="1400" i="1" noProof="1" dirty="0">
                            <a:latin typeface="Cambria Math"/>
                          </a:rPr>
                        </m:ctrlPr>
                      </m:groupChrPr>
                      <m:e>
                        <m:r>
                          <a:rPr lang="en-US" sz="1400" i="1" noProof="1" dirty="0">
                            <a:latin typeface="Cambria Math"/>
                          </a:rPr>
                          <m:t>𝐴</m:t>
                        </m:r>
                      </m:e>
                    </m:groupChr>
                  </m:oMath>
                </a14:m>
                <a:r>
                  <a:rPr lang="en-US" sz="1400" noProof="1">
                    <a:ea typeface="Times New Roman"/>
                  </a:rPr>
                  <a:t> </a:t>
                </a:r>
                <a:r>
                  <a:rPr lang="en-US" sz="1400" i="1" noProof="1">
                    <a:ea typeface="Times New Roman"/>
                  </a:rPr>
                  <a:t>verb_concept: VerbConcept</a:t>
                </a:r>
                <a:r>
                  <a:rPr lang="en-US" sz="1400" noProof="1">
                    <a:ea typeface="Times New Roman"/>
                  </a:rPr>
                  <a:t> , e.g.:</a:t>
                </a:r>
              </a:p>
              <a:p>
                <a:pPr marL="337820" indent="-144145" algn="just" hangingPunct="0">
                  <a:spcAft>
                    <a:spcPts val="0"/>
                  </a:spcAft>
                  <a:tabLst>
                    <a:tab pos="144145" algn="l"/>
                    <a:tab pos="822960" algn="l"/>
                  </a:tabLst>
                </a:pPr>
                <a:r>
                  <a:rPr lang="en-US" sz="1400" i="1" noProof="1" smtClean="0">
                    <a:ea typeface="Times New Roman"/>
                  </a:rPr>
                  <a:t>transform(UCD_1</a:t>
                </a:r>
                <a:r>
                  <a:rPr lang="en-US" sz="1400" i="1" noProof="1">
                    <a:ea typeface="Times New Roman"/>
                  </a:rPr>
                  <a:t>, “Rental manager”, “Rental manager’s assistan”, generalization(“Rental manager”, “Rental manager’s assistan”</a:t>
                </a:r>
                <a:r>
                  <a:rPr lang="en-US" sz="1400" i="1" noProof="1" smtClean="0">
                    <a:ea typeface="Times New Roman"/>
                  </a:rPr>
                  <a:t>))</a:t>
                </a:r>
                <a:r>
                  <a:rPr lang="en-US" sz="1400" noProof="1" smtClean="0">
                    <a:ea typeface="Times New Roman"/>
                  </a:rPr>
                  <a:t> </a:t>
                </a:r>
                <a14:m>
                  <m:oMath xmlns:m="http://schemas.openxmlformats.org/officeDocument/2006/math">
                    <m:groupChr>
                      <m:groupChrPr>
                        <m:chr m:val="→"/>
                        <m:vertJc m:val="bot"/>
                        <m:ctrlPr>
                          <a:rPr lang="en-US" sz="1400" i="1" noProof="1" dirty="0">
                            <a:latin typeface="Cambria Math"/>
                          </a:rPr>
                        </m:ctrlPr>
                      </m:groupChrPr>
                      <m:e>
                        <m:r>
                          <a:rPr lang="en-US" sz="1400" i="1" noProof="1" dirty="0">
                            <a:latin typeface="Cambria Math"/>
                          </a:rPr>
                          <m:t>𝐴</m:t>
                        </m:r>
                      </m:e>
                    </m:groupChr>
                  </m:oMath>
                </a14:m>
                <a:r>
                  <a:rPr lang="en-US" sz="1400" i="1" noProof="1" smtClean="0">
                    <a:ea typeface="Times New Roman"/>
                  </a:rPr>
                  <a:t>‘</a:t>
                </a:r>
                <a:r>
                  <a:rPr lang="en-US" sz="1400" u="sng" noProof="1">
                    <a:solidFill>
                      <a:srgbClr val="008080"/>
                    </a:solidFill>
                    <a:ea typeface="Times New Roman"/>
                  </a:rPr>
                  <a:t>rental_manager</a:t>
                </a:r>
                <a:r>
                  <a:rPr lang="en-US" sz="1400" noProof="1">
                    <a:solidFill>
                      <a:srgbClr val="000000"/>
                    </a:solidFill>
                    <a:ea typeface="Times New Roman"/>
                  </a:rPr>
                  <a:t> </a:t>
                </a:r>
                <a:r>
                  <a:rPr lang="en-US" sz="1400" i="1" noProof="1">
                    <a:solidFill>
                      <a:srgbClr val="0000FF"/>
                    </a:solidFill>
                    <a:ea typeface="Times New Roman"/>
                  </a:rPr>
                  <a:t>generalizes</a:t>
                </a:r>
                <a:r>
                  <a:rPr lang="en-US" sz="1400" noProof="1">
                    <a:solidFill>
                      <a:srgbClr val="000000"/>
                    </a:solidFill>
                    <a:ea typeface="Times New Roman"/>
                  </a:rPr>
                  <a:t> </a:t>
                </a:r>
                <a:r>
                  <a:rPr lang="en-US" sz="1400" u="sng" noProof="1">
                    <a:solidFill>
                      <a:srgbClr val="008080"/>
                    </a:solidFill>
                    <a:ea typeface="Times New Roman"/>
                  </a:rPr>
                  <a:t>rental_manager_assistan</a:t>
                </a:r>
                <a:r>
                  <a:rPr lang="en-US" sz="1400" noProof="1">
                    <a:ea typeface="Times New Roman"/>
                  </a:rPr>
                  <a:t>’.</a:t>
                </a:r>
              </a:p>
              <a:p>
                <a:pPr marL="338455" indent="-144145" algn="just" hangingPunct="0">
                  <a:spcBef>
                    <a:spcPts val="800"/>
                  </a:spcBef>
                  <a:spcAft>
                    <a:spcPts val="300"/>
                  </a:spcAft>
                  <a:tabLst>
                    <a:tab pos="144145" algn="l"/>
                    <a:tab pos="822960" algn="l"/>
                  </a:tabLst>
                </a:pPr>
                <a:endParaRPr lang="en-US" sz="1600" noProof="1" smtClean="0">
                  <a:latin typeface="Times New Roman"/>
                  <a:ea typeface="Times New Roman"/>
                </a:endParaRPr>
              </a:p>
              <a:p>
                <a:endParaRPr lang="en-US" sz="1400" noProof="1"/>
              </a:p>
            </p:txBody>
          </p:sp>
        </mc:Choice>
        <mc:Fallback xmlns="">
          <p:sp>
            <p:nvSpPr>
              <p:cNvPr id="4" name="Text Placeholder 3"/>
              <p:cNvSpPr>
                <a:spLocks noGrp="1" noRot="1" noChangeAspect="1" noMove="1" noResize="1" noEditPoints="1" noAdjustHandles="1" noChangeArrowheads="1" noChangeShapeType="1" noTextEdit="1"/>
              </p:cNvSpPr>
              <p:nvPr>
                <p:ph type="body" sz="quarter" idx="15"/>
              </p:nvPr>
            </p:nvSpPr>
            <p:spPr>
              <a:xfrm>
                <a:off x="800100" y="1934815"/>
                <a:ext cx="7566025" cy="4271675"/>
              </a:xfrm>
              <a:blipFill rotWithShape="1">
                <a:blip r:embed="rId2"/>
                <a:stretch>
                  <a:fillRect l="-161" t="-143" r="-5963"/>
                </a:stretch>
              </a:blipFill>
            </p:spPr>
            <p:txBody>
              <a:bodyPr/>
              <a:lstStyle/>
              <a:p>
                <a:r>
                  <a:rPr lang="lt-LT">
                    <a:noFill/>
                  </a:rPr>
                  <a:t> </a:t>
                </a:r>
              </a:p>
            </p:txBody>
          </p:sp>
        </mc:Fallback>
      </mc:AlternateContent>
    </p:spTree>
    <p:extLst>
      <p:ext uri="{BB962C8B-B14F-4D97-AF65-F5344CB8AC3E}">
        <p14:creationId xmlns:p14="http://schemas.microsoft.com/office/powerpoint/2010/main" val="3043214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Placeholder 3"/>
              <p:cNvSpPr>
                <a:spLocks noGrp="1"/>
              </p:cNvSpPr>
              <p:nvPr>
                <p:ph type="body" sz="quarter" idx="15"/>
              </p:nvPr>
            </p:nvSpPr>
            <p:spPr>
              <a:xfrm>
                <a:off x="800100" y="1910201"/>
                <a:ext cx="7566025" cy="4319844"/>
              </a:xfrm>
            </p:spPr>
            <p:txBody>
              <a:bodyPr/>
              <a:lstStyle/>
              <a:p>
                <a:pPr marL="285750" indent="-285750" algn="just" hangingPunct="0">
                  <a:buFont typeface="Arial" panose="020B0604020202020204" pitchFamily="34" charset="0"/>
                  <a:buChar char="•"/>
                  <a:tabLst>
                    <a:tab pos="144145" algn="l"/>
                  </a:tabLst>
                </a:pPr>
                <a:r>
                  <a:rPr lang="en-US" sz="1400" noProof="1" smtClean="0">
                    <a:ea typeface="Times New Roman"/>
                  </a:rPr>
                  <a:t>Automatic extraction of a candidate verb concept from a triplet of UCM concepts </a:t>
                </a:r>
                <a:r>
                  <a:rPr lang="en-US" sz="1400" i="1" noProof="1" smtClean="0">
                    <a:ea typeface="Times New Roman"/>
                  </a:rPr>
                  <a:t>Actor</a:t>
                </a:r>
                <a:r>
                  <a:rPr lang="en-US" sz="1400" noProof="1" smtClean="0">
                    <a:ea typeface="Times New Roman"/>
                  </a:rPr>
                  <a:t>, </a:t>
                </a:r>
                <a:r>
                  <a:rPr lang="en-US" sz="1400" i="1" noProof="1" smtClean="0">
                    <a:ea typeface="Times New Roman"/>
                  </a:rPr>
                  <a:t>UseCase</a:t>
                </a:r>
                <a:r>
                  <a:rPr lang="en-US" sz="1400" noProof="1" smtClean="0">
                    <a:ea typeface="Times New Roman"/>
                  </a:rPr>
                  <a:t> and </a:t>
                </a:r>
                <a:r>
                  <a:rPr lang="en-US" sz="1400" i="1" noProof="1" smtClean="0">
                    <a:ea typeface="Times New Roman"/>
                  </a:rPr>
                  <a:t>Association(Actor, UseCase)</a:t>
                </a:r>
                <a:r>
                  <a:rPr lang="en-US" sz="1400" noProof="1" smtClean="0">
                    <a:ea typeface="Times New Roman"/>
                  </a:rPr>
                  <a:t>: </a:t>
                </a:r>
                <a:endParaRPr lang="en-US" sz="1600" noProof="1" smtClean="0">
                  <a:ea typeface="Times New Roman"/>
                </a:endParaRPr>
              </a:p>
              <a:p>
                <a:pPr marL="337820" indent="-144145" algn="just" hangingPunct="0">
                  <a:spcAft>
                    <a:spcPts val="0"/>
                  </a:spcAft>
                  <a:tabLst>
                    <a:tab pos="144145" algn="l"/>
                    <a:tab pos="822960" algn="l"/>
                  </a:tabLst>
                </a:pPr>
                <a:r>
                  <a:rPr lang="en-US" sz="1400" i="1" noProof="1" smtClean="0">
                    <a:ea typeface="Times New Roman"/>
                  </a:rPr>
                  <a:t>transform (UCD, actor: Actor, usecase: UseCase, association (actor, usecase): Association)</a:t>
                </a:r>
                <a:r>
                  <a:rPr lang="en-US" sz="1400" noProof="1" smtClean="0">
                    <a:ea typeface="Times New Roman"/>
                  </a:rPr>
                  <a:t> </a:t>
                </a:r>
                <a14:m>
                  <m:oMath xmlns:m="http://schemas.openxmlformats.org/officeDocument/2006/math">
                    <m:groupChr>
                      <m:groupChrPr>
                        <m:chr m:val="→"/>
                        <m:vertJc m:val="bot"/>
                        <m:ctrlPr>
                          <a:rPr lang="en-US" sz="1400" i="1" noProof="1" dirty="0">
                            <a:latin typeface="Cambria Math"/>
                          </a:rPr>
                        </m:ctrlPr>
                      </m:groupChrPr>
                      <m:e>
                        <m:r>
                          <a:rPr lang="en-US" sz="1400" i="1" noProof="1" dirty="0">
                            <a:latin typeface="Cambria Math"/>
                          </a:rPr>
                          <m:t>𝐴</m:t>
                        </m:r>
                      </m:e>
                    </m:groupChr>
                  </m:oMath>
                </a14:m>
                <a:r>
                  <a:rPr lang="en-US" sz="1400" noProof="1" smtClean="0">
                    <a:ea typeface="Times New Roman"/>
                  </a:rPr>
                  <a:t> </a:t>
                </a:r>
                <a:r>
                  <a:rPr lang="en-US" sz="1400" i="1" noProof="1" smtClean="0">
                    <a:ea typeface="Times New Roman"/>
                  </a:rPr>
                  <a:t>verb_concept: VerbConcept</a:t>
                </a:r>
                <a:r>
                  <a:rPr lang="en-US" sz="1400" noProof="1" smtClean="0">
                    <a:ea typeface="Times New Roman"/>
                  </a:rPr>
                  <a:t> , e.g.:</a:t>
                </a:r>
                <a:endParaRPr lang="en-US" sz="1600" noProof="1" smtClean="0">
                  <a:ea typeface="Times New Roman"/>
                </a:endParaRPr>
              </a:p>
              <a:p>
                <a:pPr marL="337820" indent="-144145" algn="just" hangingPunct="0">
                  <a:spcAft>
                    <a:spcPts val="0"/>
                  </a:spcAft>
                  <a:tabLst>
                    <a:tab pos="144145" algn="l"/>
                    <a:tab pos="822960" algn="l"/>
                  </a:tabLst>
                </a:pPr>
                <a:r>
                  <a:rPr lang="en-US" sz="1400" i="1" noProof="1" smtClean="0">
                    <a:ea typeface="Times New Roman"/>
                  </a:rPr>
                  <a:t>transform(UCD_1, “Rental manager”, “Create rental contract”, generalization(“Rental manager”, “Create rental contract”))</a:t>
                </a:r>
                <a:r>
                  <a:rPr lang="en-US" sz="1400" noProof="1" smtClean="0">
                    <a:ea typeface="Times New Roman"/>
                  </a:rPr>
                  <a:t> </a:t>
                </a:r>
                <a14:m>
                  <m:oMath xmlns:m="http://schemas.openxmlformats.org/officeDocument/2006/math">
                    <m:groupChr>
                      <m:groupChrPr>
                        <m:chr m:val="→"/>
                        <m:vertJc m:val="bot"/>
                        <m:ctrlPr>
                          <a:rPr lang="en-US" sz="1400" i="1" noProof="1" dirty="0">
                            <a:latin typeface="Cambria Math"/>
                          </a:rPr>
                        </m:ctrlPr>
                      </m:groupChrPr>
                      <m:e>
                        <m:r>
                          <a:rPr lang="en-US" sz="1400" i="1" noProof="1" dirty="0">
                            <a:latin typeface="Cambria Math"/>
                          </a:rPr>
                          <m:t>𝐴</m:t>
                        </m:r>
                      </m:e>
                    </m:groupChr>
                  </m:oMath>
                </a14:m>
                <a:r>
                  <a:rPr lang="en-US" sz="1400" noProof="1" smtClean="0">
                    <a:ea typeface="Times New Roman"/>
                  </a:rPr>
                  <a:t> </a:t>
                </a:r>
                <a:r>
                  <a:rPr lang="en-US" sz="1400" i="1" noProof="1" smtClean="0">
                    <a:ea typeface="Times New Roman"/>
                  </a:rPr>
                  <a:t>‘</a:t>
                </a:r>
                <a:r>
                  <a:rPr lang="en-US" sz="1400" u="sng" noProof="1" smtClean="0">
                    <a:solidFill>
                      <a:srgbClr val="008080"/>
                    </a:solidFill>
                    <a:ea typeface="Times New Roman"/>
                  </a:rPr>
                  <a:t>rental_manager</a:t>
                </a:r>
                <a:r>
                  <a:rPr lang="en-US" sz="1400" noProof="1" smtClean="0">
                    <a:solidFill>
                      <a:srgbClr val="000000"/>
                    </a:solidFill>
                    <a:ea typeface="Times New Roman"/>
                  </a:rPr>
                  <a:t> </a:t>
                </a:r>
                <a:r>
                  <a:rPr lang="en-US" sz="1400" i="1" noProof="1" smtClean="0">
                    <a:solidFill>
                      <a:srgbClr val="0000FF"/>
                    </a:solidFill>
                    <a:ea typeface="Times New Roman"/>
                  </a:rPr>
                  <a:t>creates</a:t>
                </a:r>
                <a:r>
                  <a:rPr lang="en-US" sz="1400" noProof="1" smtClean="0">
                    <a:solidFill>
                      <a:srgbClr val="000000"/>
                    </a:solidFill>
                    <a:ea typeface="Times New Roman"/>
                  </a:rPr>
                  <a:t> </a:t>
                </a:r>
                <a:r>
                  <a:rPr lang="en-US" sz="1400" u="sng" noProof="1" smtClean="0">
                    <a:solidFill>
                      <a:srgbClr val="008080"/>
                    </a:solidFill>
                    <a:ea typeface="Times New Roman"/>
                  </a:rPr>
                  <a:t>rental_contract</a:t>
                </a:r>
                <a:r>
                  <a:rPr lang="en-US" sz="1400" noProof="1" smtClean="0">
                    <a:ea typeface="Times New Roman"/>
                  </a:rPr>
                  <a:t>’.</a:t>
                </a:r>
              </a:p>
              <a:p>
                <a:pPr marL="285750" lvl="0" indent="-285750" algn="just" hangingPunct="0">
                  <a:spcBef>
                    <a:spcPts val="800"/>
                  </a:spcBef>
                  <a:spcAft>
                    <a:spcPts val="0"/>
                  </a:spcAft>
                  <a:buFont typeface="Arial" panose="020B0604020202020204" pitchFamily="34" charset="0"/>
                  <a:buChar char="•"/>
                  <a:tabLst>
                    <a:tab pos="144145" algn="l"/>
                  </a:tabLst>
                </a:pPr>
                <a:r>
                  <a:rPr lang="en-US" sz="1400" noProof="1" smtClean="0">
                    <a:ea typeface="Times New Roman"/>
                  </a:rPr>
                  <a:t>Automatic extraction of a candidate business rule from </a:t>
                </a:r>
                <a:r>
                  <a:rPr lang="en-US" sz="1400" i="1" noProof="1" smtClean="0">
                    <a:ea typeface="Times New Roman"/>
                  </a:rPr>
                  <a:t>Include</a:t>
                </a:r>
                <a:r>
                  <a:rPr lang="en-US" sz="1400" noProof="1" smtClean="0">
                    <a:ea typeface="Times New Roman"/>
                  </a:rPr>
                  <a:t> relationship relating two </a:t>
                </a:r>
                <a:r>
                  <a:rPr lang="en-US" sz="1400" i="1" noProof="1" smtClean="0">
                    <a:ea typeface="Times New Roman"/>
                  </a:rPr>
                  <a:t>UseCases</a:t>
                </a:r>
                <a:r>
                  <a:rPr lang="en-US" sz="1400" noProof="1" smtClean="0">
                    <a:ea typeface="Times New Roman"/>
                  </a:rPr>
                  <a:t> in a given UCD: </a:t>
                </a:r>
              </a:p>
              <a:p>
                <a:pPr marL="337820" indent="-144145" algn="just" hangingPunct="0">
                  <a:spcAft>
                    <a:spcPts val="0"/>
                  </a:spcAft>
                  <a:tabLst>
                    <a:tab pos="144145" algn="l"/>
                    <a:tab pos="822960" algn="l"/>
                  </a:tabLst>
                </a:pPr>
                <a:r>
                  <a:rPr lang="en-US" sz="1400" i="1" noProof="1" smtClean="0">
                    <a:ea typeface="Times New Roman"/>
                  </a:rPr>
                  <a:t>transform(UCD, usecase</a:t>
                </a:r>
                <a:r>
                  <a:rPr lang="en-US" sz="1400" i="1" baseline="-25000" noProof="1" smtClean="0">
                    <a:ea typeface="Times New Roman"/>
                  </a:rPr>
                  <a:t>1</a:t>
                </a:r>
                <a:r>
                  <a:rPr lang="en-US" sz="1400" i="1" noProof="1" smtClean="0">
                    <a:ea typeface="Times New Roman"/>
                  </a:rPr>
                  <a:t>: UseCase, usecase</a:t>
                </a:r>
                <a:r>
                  <a:rPr lang="en-US" sz="1400" i="1" baseline="-25000" noProof="1" smtClean="0">
                    <a:ea typeface="Times New Roman"/>
                  </a:rPr>
                  <a:t>2</a:t>
                </a:r>
                <a:r>
                  <a:rPr lang="en-US" sz="1400" i="1" noProof="1" smtClean="0">
                    <a:ea typeface="Times New Roman"/>
                  </a:rPr>
                  <a:t>: UseCase, include(usecase</a:t>
                </a:r>
                <a:r>
                  <a:rPr lang="en-US" sz="1400" i="1" baseline="-25000" noProof="1" smtClean="0">
                    <a:ea typeface="Times New Roman"/>
                  </a:rPr>
                  <a:t>1</a:t>
                </a:r>
                <a:r>
                  <a:rPr lang="en-US" sz="1400" i="1" noProof="1" smtClean="0">
                    <a:ea typeface="Times New Roman"/>
                  </a:rPr>
                  <a:t>, usecase</a:t>
                </a:r>
                <a:r>
                  <a:rPr lang="en-US" sz="1400" i="1" baseline="-25000" noProof="1" smtClean="0">
                    <a:ea typeface="Times New Roman"/>
                  </a:rPr>
                  <a:t>2</a:t>
                </a:r>
                <a:r>
                  <a:rPr lang="en-US" sz="1400" i="1" noProof="1" smtClean="0">
                    <a:ea typeface="Times New Roman"/>
                  </a:rPr>
                  <a:t>): Include)</a:t>
                </a:r>
                <a:r>
                  <a:rPr lang="en-US" sz="1400" noProof="1" smtClean="0">
                    <a:ea typeface="Times New Roman"/>
                  </a:rPr>
                  <a:t> </a:t>
                </a:r>
                <a14:m>
                  <m:oMath xmlns:m="http://schemas.openxmlformats.org/officeDocument/2006/math">
                    <m:groupChr>
                      <m:groupChrPr>
                        <m:chr m:val="→"/>
                        <m:vertJc m:val="bot"/>
                        <m:ctrlPr>
                          <a:rPr lang="en-US" sz="1400" i="1" noProof="1" dirty="0">
                            <a:latin typeface="Cambria Math"/>
                          </a:rPr>
                        </m:ctrlPr>
                      </m:groupChrPr>
                      <m:e>
                        <m:r>
                          <a:rPr lang="en-US" sz="1400" i="1" noProof="1" dirty="0">
                            <a:latin typeface="Cambria Math"/>
                          </a:rPr>
                          <m:t>𝐴</m:t>
                        </m:r>
                      </m:e>
                    </m:groupChr>
                  </m:oMath>
                </a14:m>
                <a:r>
                  <a:rPr lang="en-US" sz="1400" noProof="1" smtClean="0">
                    <a:ea typeface="Times New Roman"/>
                  </a:rPr>
                  <a:t> </a:t>
                </a:r>
                <a:r>
                  <a:rPr lang="en-US" sz="1400" i="1" noProof="1" smtClean="0">
                    <a:ea typeface="Times New Roman"/>
                  </a:rPr>
                  <a:t>businessrule: BusinessRule</a:t>
                </a:r>
                <a:r>
                  <a:rPr lang="en-US" sz="1400" noProof="1" smtClean="0">
                    <a:ea typeface="Times New Roman"/>
                  </a:rPr>
                  <a:t> , e.g.:</a:t>
                </a:r>
              </a:p>
              <a:p>
                <a:pPr marL="337820" indent="-144145" algn="just" hangingPunct="0">
                  <a:spcAft>
                    <a:spcPts val="0"/>
                  </a:spcAft>
                  <a:tabLst>
                    <a:tab pos="144145" algn="l"/>
                    <a:tab pos="822960" algn="l"/>
                  </a:tabLst>
                </a:pPr>
                <a:r>
                  <a:rPr lang="en-US" sz="1400" i="1" noProof="1" smtClean="0">
                    <a:ea typeface="Times New Roman"/>
                  </a:rPr>
                  <a:t>transform(UCD_1, “Create rental contract”, “Manage rental insurance”, include(“Create rental contract”, “Manage rental insurance”))</a:t>
                </a:r>
                <a:r>
                  <a:rPr lang="en-US" sz="1400" noProof="1">
                    <a:ea typeface="Times New Roman"/>
                  </a:rPr>
                  <a:t> </a:t>
                </a:r>
                <a14:m>
                  <m:oMath xmlns:m="http://schemas.openxmlformats.org/officeDocument/2006/math">
                    <m:groupChr>
                      <m:groupChrPr>
                        <m:chr m:val="→"/>
                        <m:vertJc m:val="bot"/>
                        <m:ctrlPr>
                          <a:rPr lang="en-US" sz="1400" i="1" noProof="1" dirty="0">
                            <a:latin typeface="Cambria Math"/>
                          </a:rPr>
                        </m:ctrlPr>
                      </m:groupChrPr>
                      <m:e>
                        <m:r>
                          <a:rPr lang="en-US" sz="1400" i="1" noProof="1" dirty="0">
                            <a:latin typeface="Cambria Math"/>
                          </a:rPr>
                          <m:t>𝐴</m:t>
                        </m:r>
                      </m:e>
                    </m:groupChr>
                  </m:oMath>
                </a14:m>
                <a:r>
                  <a:rPr lang="en-US" sz="1400" i="1" noProof="1" smtClean="0">
                    <a:ea typeface="Times New Roman"/>
                  </a:rPr>
                  <a:t>‘</a:t>
                </a:r>
                <a:r>
                  <a:rPr lang="en-US" sz="1400" noProof="1" smtClean="0">
                    <a:solidFill>
                      <a:srgbClr val="FF6500"/>
                    </a:solidFill>
                    <a:ea typeface="Times New Roman"/>
                  </a:rPr>
                  <a:t>It is obligatory that</a:t>
                </a:r>
                <a:r>
                  <a:rPr lang="en-US" sz="1400" noProof="1" smtClean="0">
                    <a:solidFill>
                      <a:srgbClr val="000000"/>
                    </a:solidFill>
                    <a:ea typeface="Times New Roman"/>
                  </a:rPr>
                  <a:t> </a:t>
                </a:r>
                <a:r>
                  <a:rPr lang="en-US" sz="1400" u="sng" noProof="1" smtClean="0">
                    <a:solidFill>
                      <a:srgbClr val="008080"/>
                    </a:solidFill>
                    <a:ea typeface="Times New Roman"/>
                  </a:rPr>
                  <a:t>rental_manager_assistant</a:t>
                </a:r>
                <a:r>
                  <a:rPr lang="en-US" sz="1400" noProof="1" smtClean="0">
                    <a:solidFill>
                      <a:srgbClr val="000000"/>
                    </a:solidFill>
                    <a:ea typeface="Times New Roman"/>
                  </a:rPr>
                  <a:t> </a:t>
                </a:r>
                <a:r>
                  <a:rPr lang="en-US" sz="1400" noProof="1" smtClean="0">
                    <a:solidFill>
                      <a:srgbClr val="0000FF"/>
                    </a:solidFill>
                    <a:ea typeface="Times New Roman"/>
                  </a:rPr>
                  <a:t>manages</a:t>
                </a:r>
                <a:r>
                  <a:rPr lang="en-US" sz="1400" noProof="1" smtClean="0">
                    <a:solidFill>
                      <a:srgbClr val="000000"/>
                    </a:solidFill>
                    <a:ea typeface="Times New Roman"/>
                  </a:rPr>
                  <a:t> </a:t>
                </a:r>
                <a:r>
                  <a:rPr lang="en-US" sz="1400" u="sng" noProof="1" smtClean="0">
                    <a:solidFill>
                      <a:srgbClr val="008080"/>
                    </a:solidFill>
                    <a:ea typeface="Times New Roman"/>
                  </a:rPr>
                  <a:t>rental_contract</a:t>
                </a:r>
                <a:r>
                  <a:rPr lang="en-US" sz="1400" noProof="1" smtClean="0">
                    <a:solidFill>
                      <a:srgbClr val="000000"/>
                    </a:solidFill>
                    <a:ea typeface="Times New Roman"/>
                  </a:rPr>
                  <a:t> </a:t>
                </a:r>
                <a:r>
                  <a:rPr lang="en-US" sz="1400" noProof="1" smtClean="0">
                    <a:solidFill>
                      <a:srgbClr val="FF6500"/>
                    </a:solidFill>
                    <a:ea typeface="Times New Roman"/>
                  </a:rPr>
                  <a:t>if</a:t>
                </a:r>
                <a:r>
                  <a:rPr lang="en-US" sz="1400" noProof="1" smtClean="0">
                    <a:solidFill>
                      <a:srgbClr val="000000"/>
                    </a:solidFill>
                    <a:ea typeface="Times New Roman"/>
                  </a:rPr>
                  <a:t> </a:t>
                </a:r>
                <a:r>
                  <a:rPr lang="en-US" sz="1400" u="sng" noProof="1" smtClean="0">
                    <a:solidFill>
                      <a:srgbClr val="008080"/>
                    </a:solidFill>
                    <a:ea typeface="Times New Roman"/>
                  </a:rPr>
                  <a:t>rental_manager</a:t>
                </a:r>
                <a:r>
                  <a:rPr lang="en-US" sz="1400" noProof="1" smtClean="0">
                    <a:solidFill>
                      <a:srgbClr val="000000"/>
                    </a:solidFill>
                    <a:ea typeface="Times New Roman"/>
                  </a:rPr>
                  <a:t> </a:t>
                </a:r>
                <a:r>
                  <a:rPr lang="en-US" sz="1400" noProof="1" smtClean="0">
                    <a:solidFill>
                      <a:srgbClr val="0000FF"/>
                    </a:solidFill>
                    <a:ea typeface="Times New Roman"/>
                  </a:rPr>
                  <a:t>creates</a:t>
                </a:r>
                <a:r>
                  <a:rPr lang="en-US" sz="1400" noProof="1" smtClean="0">
                    <a:solidFill>
                      <a:srgbClr val="000000"/>
                    </a:solidFill>
                    <a:ea typeface="Times New Roman"/>
                  </a:rPr>
                  <a:t> </a:t>
                </a:r>
                <a:r>
                  <a:rPr lang="en-US" sz="1400" u="sng" noProof="1" smtClean="0">
                    <a:solidFill>
                      <a:srgbClr val="008080"/>
                    </a:solidFill>
                    <a:ea typeface="Times New Roman"/>
                  </a:rPr>
                  <a:t>rental_contract</a:t>
                </a:r>
                <a:r>
                  <a:rPr lang="en-US" sz="1400" noProof="1" smtClean="0">
                    <a:ea typeface="Times New Roman"/>
                  </a:rPr>
                  <a:t>’. </a:t>
                </a:r>
              </a:p>
              <a:p>
                <a:pPr marL="337820" indent="-144145" algn="just" hangingPunct="0">
                  <a:spcAft>
                    <a:spcPts val="0"/>
                  </a:spcAft>
                  <a:tabLst>
                    <a:tab pos="144145" algn="l"/>
                    <a:tab pos="822960" algn="l"/>
                  </a:tabLst>
                </a:pPr>
                <a:endParaRPr lang="en-US" noProof="1" smtClean="0">
                  <a:ea typeface="Times New Roman"/>
                </a:endParaRPr>
              </a:p>
              <a:p>
                <a:endParaRPr lang="en-US" sz="1600" noProof="1"/>
              </a:p>
            </p:txBody>
          </p:sp>
        </mc:Choice>
        <mc:Fallback xmlns="">
          <p:sp>
            <p:nvSpPr>
              <p:cNvPr id="4" name="Text Placeholder 3"/>
              <p:cNvSpPr>
                <a:spLocks noGrp="1" noRot="1" noChangeAspect="1" noMove="1" noResize="1" noEditPoints="1" noAdjustHandles="1" noChangeArrowheads="1" noChangeShapeType="1" noTextEdit="1"/>
              </p:cNvSpPr>
              <p:nvPr>
                <p:ph type="body" sz="quarter" idx="15"/>
              </p:nvPr>
            </p:nvSpPr>
            <p:spPr>
              <a:xfrm>
                <a:off x="800100" y="1910201"/>
                <a:ext cx="7566025" cy="4319844"/>
              </a:xfrm>
              <a:blipFill rotWithShape="1">
                <a:blip r:embed="rId2"/>
                <a:stretch>
                  <a:fillRect l="-81" t="-141" r="-322"/>
                </a:stretch>
              </a:blipFill>
            </p:spPr>
            <p:txBody>
              <a:bodyPr/>
              <a:lstStyle/>
              <a:p>
                <a:r>
                  <a:rPr lang="lt-LT">
                    <a:noFill/>
                  </a:rPr>
                  <a:t> </a:t>
                </a:r>
              </a:p>
            </p:txBody>
          </p:sp>
        </mc:Fallback>
      </mc:AlternateContent>
      <p:sp>
        <p:nvSpPr>
          <p:cNvPr id="5" name="Text Placeholder 2"/>
          <p:cNvSpPr txBox="1">
            <a:spLocks/>
          </p:cNvSpPr>
          <p:nvPr/>
        </p:nvSpPr>
        <p:spPr>
          <a:xfrm>
            <a:off x="587829" y="1460062"/>
            <a:ext cx="8048010" cy="450139"/>
          </a:xfrm>
          <a:prstGeom prst="rect">
            <a:avLst/>
          </a:prstGeom>
        </p:spPr>
        <p:txBody>
          <a:bodyPr vert="horz"/>
          <a:lstStyle>
            <a:lvl1pPr marL="0" indent="0" algn="l" defTabSz="457200" rtl="0" eaLnBrk="1" latinLnBrk="0" hangingPunct="1">
              <a:spcBef>
                <a:spcPct val="20000"/>
              </a:spcBef>
              <a:buClrTx/>
              <a:buFont typeface="Lucida Grande"/>
              <a:buNone/>
              <a:defRPr sz="1800" b="1" i="0" kern="1200" cap="all">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Tx/>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Lucida Grande"/>
              <a:buNone/>
              <a:defRPr sz="1800" b="1" i="0" kern="1200" cap="all">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examples of transformation rules and their applications</a:t>
            </a:r>
            <a:endParaRPr lang="lt-LT" dirty="0"/>
          </a:p>
        </p:txBody>
      </p:sp>
    </p:spTree>
    <p:extLst>
      <p:ext uri="{BB962C8B-B14F-4D97-AF65-F5344CB8AC3E}">
        <p14:creationId xmlns:p14="http://schemas.microsoft.com/office/powerpoint/2010/main" val="2965081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noProof="1" smtClean="0"/>
              <a:t>Basic algorithm of the semi-automated UCD </a:t>
            </a:r>
            <a:r>
              <a:rPr lang="en-US" noProof="1" smtClean="0">
                <a:sym typeface="Wingdings"/>
              </a:rPr>
              <a:t></a:t>
            </a:r>
            <a:r>
              <a:rPr lang="en-US" noProof="1" smtClean="0"/>
              <a:t> BV&amp;BR Extraction approach</a:t>
            </a:r>
            <a:endParaRPr lang="en-US" noProof="1"/>
          </a:p>
        </p:txBody>
      </p:sp>
      <p:pic>
        <p:nvPicPr>
          <p:cNvPr id="5" name="Picture 4" descr="C:\Users\Tomas\Desktop\EEWC 2014\top_UCD-to-BV_R.jpg"/>
          <p:cNvPicPr/>
          <p:nvPr/>
        </p:nvPicPr>
        <p:blipFill rotWithShape="1">
          <a:blip r:embed="rId2">
            <a:extLst>
              <a:ext uri="{28A0092B-C50C-407E-A947-70E740481C1C}">
                <a14:useLocalDpi xmlns:a14="http://schemas.microsoft.com/office/drawing/2010/main" val="0"/>
              </a:ext>
            </a:extLst>
          </a:blip>
          <a:srcRect t="1988" b="1780"/>
          <a:stretch/>
        </p:blipFill>
        <p:spPr bwMode="auto">
          <a:xfrm>
            <a:off x="1113609" y="2207805"/>
            <a:ext cx="5940334" cy="40493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736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sz="2400" noProof="1" smtClean="0"/>
              <a:t>Prototype implementation</a:t>
            </a:r>
            <a:endParaRPr lang="en-US" sz="2400" noProof="1"/>
          </a:p>
        </p:txBody>
      </p:sp>
      <p:sp>
        <p:nvSpPr>
          <p:cNvPr id="4" name="Text Placeholder 3"/>
          <p:cNvSpPr>
            <a:spLocks noGrp="1"/>
          </p:cNvSpPr>
          <p:nvPr>
            <p:ph type="body" sz="quarter" idx="15"/>
          </p:nvPr>
        </p:nvSpPr>
        <p:spPr/>
        <p:txBody>
          <a:bodyPr/>
          <a:lstStyle/>
          <a:p>
            <a:pPr marL="285750" lvl="0" indent="-285750" hangingPunct="0">
              <a:buFont typeface="Arial" panose="020B0604020202020204" pitchFamily="34" charset="0"/>
              <a:buChar char="•"/>
            </a:pPr>
            <a:r>
              <a:rPr lang="en-US" noProof="1" smtClean="0"/>
              <a:t>CASE tool </a:t>
            </a:r>
            <a:r>
              <a:rPr lang="en-US" i="1" noProof="1" smtClean="0"/>
              <a:t>MagicDraw UML </a:t>
            </a:r>
            <a:r>
              <a:rPr lang="en-US" noProof="1" smtClean="0"/>
              <a:t>:</a:t>
            </a:r>
          </a:p>
          <a:p>
            <a:pPr marL="742950" lvl="1" indent="-285750" hangingPunct="0">
              <a:buFont typeface="Arial" panose="020B0604020202020204" pitchFamily="34" charset="0"/>
              <a:buChar char="•"/>
            </a:pPr>
            <a:r>
              <a:rPr lang="en-US" sz="1600" noProof="1" smtClean="0"/>
              <a:t>full support for the newest official versions of UML, BPMN and other modeling standards; SBVR support is under development. </a:t>
            </a:r>
          </a:p>
          <a:p>
            <a:pPr marL="742950" lvl="1" indent="-285750" hangingPunct="0">
              <a:buFont typeface="Arial" panose="020B0604020202020204" pitchFamily="34" charset="0"/>
              <a:buChar char="•"/>
            </a:pPr>
            <a:r>
              <a:rPr lang="en-US" sz="1600" noProof="1" smtClean="0"/>
              <a:t>DSL technology and profile development capabilities;</a:t>
            </a:r>
          </a:p>
          <a:p>
            <a:pPr marL="742950" lvl="1" indent="-285750" hangingPunct="0">
              <a:buFont typeface="Arial" panose="020B0604020202020204" pitchFamily="34" charset="0"/>
              <a:buChar char="•"/>
            </a:pPr>
            <a:r>
              <a:rPr lang="en-US" sz="1600" i="1" noProof="1" smtClean="0"/>
              <a:t>Open Java API </a:t>
            </a:r>
            <a:r>
              <a:rPr lang="en-US" sz="1600" noProof="1" smtClean="0"/>
              <a:t>enables development of extensions (plug-ins) for </a:t>
            </a:r>
            <a:r>
              <a:rPr lang="en-US" sz="1600" i="1" noProof="1" smtClean="0"/>
              <a:t>MagicDraw UML</a:t>
            </a:r>
            <a:r>
              <a:rPr lang="en-US" sz="1600" noProof="1" smtClean="0"/>
              <a:t>.</a:t>
            </a:r>
          </a:p>
          <a:p>
            <a:pPr marL="285750" lvl="0" indent="-285750" hangingPunct="0">
              <a:buFont typeface="Arial" panose="020B0604020202020204" pitchFamily="34" charset="0"/>
              <a:buChar char="•"/>
            </a:pPr>
            <a:r>
              <a:rPr lang="en-US" noProof="1" smtClean="0"/>
              <a:t>BV&amp;BR extraction tool working as a plug-in of the </a:t>
            </a:r>
            <a:r>
              <a:rPr lang="en-US" i="1" noProof="1" smtClean="0"/>
              <a:t>MagicDraw UML</a:t>
            </a:r>
            <a:endParaRPr lang="en-US" noProof="1" smtClean="0"/>
          </a:p>
          <a:p>
            <a:pPr marL="285750" indent="-285750">
              <a:buFont typeface="Arial" panose="020B0604020202020204" pitchFamily="34" charset="0"/>
              <a:buChar char="•"/>
            </a:pPr>
            <a:r>
              <a:rPr lang="en-US" noProof="1" smtClean="0"/>
              <a:t>SBVR editor VeTIS</a:t>
            </a:r>
          </a:p>
          <a:p>
            <a:pPr marL="742950" lvl="1" indent="-285750">
              <a:buFont typeface="Arial" panose="020B0604020202020204" pitchFamily="34" charset="0"/>
              <a:buChar char="•"/>
            </a:pPr>
            <a:r>
              <a:rPr lang="en-US" sz="1600" noProof="1" smtClean="0"/>
              <a:t>a tool developed by the Department of Information Systems, Kaunas University of Technology, Lithuania. </a:t>
            </a:r>
          </a:p>
          <a:p>
            <a:pPr marL="742950" lvl="1" indent="-285750">
              <a:buFont typeface="Arial" panose="020B0604020202020204" pitchFamily="34" charset="0"/>
              <a:buChar char="•"/>
            </a:pPr>
            <a:r>
              <a:rPr lang="en-US" sz="1600" noProof="1" smtClean="0"/>
              <a:t>supports the development and syntactic validation of SBVR BV&amp;BR.</a:t>
            </a:r>
            <a:endParaRPr lang="en-US" sz="1600" noProof="1"/>
          </a:p>
        </p:txBody>
      </p:sp>
    </p:spTree>
    <p:extLst>
      <p:ext uri="{BB962C8B-B14F-4D97-AF65-F5344CB8AC3E}">
        <p14:creationId xmlns:p14="http://schemas.microsoft.com/office/powerpoint/2010/main" val="476933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22514" y="1471613"/>
            <a:ext cx="8113325" cy="450139"/>
          </a:xfrm>
        </p:spPr>
        <p:txBody>
          <a:bodyPr/>
          <a:lstStyle/>
          <a:p>
            <a:r>
              <a:rPr lang="en-US" sz="2000" noProof="1" smtClean="0"/>
              <a:t>Implementation (including planned features)</a:t>
            </a:r>
            <a:endParaRPr lang="en-US" sz="2000" noProof="1"/>
          </a:p>
        </p:txBody>
      </p:sp>
      <p:pic>
        <p:nvPicPr>
          <p:cNvPr id="6" name="Picture 5"/>
          <p:cNvPicPr/>
          <p:nvPr/>
        </p:nvPicPr>
        <p:blipFill>
          <a:blip r:embed="rId2" cstate="print">
            <a:extLst>
              <a:ext uri="{28A0092B-C50C-407E-A947-70E740481C1C}">
                <a14:useLocalDpi xmlns:a14="http://schemas.microsoft.com/office/drawing/2010/main"/>
              </a:ext>
            </a:extLst>
          </a:blip>
          <a:stretch>
            <a:fillRect/>
          </a:stretch>
        </p:blipFill>
        <p:spPr>
          <a:xfrm>
            <a:off x="1009106" y="2130758"/>
            <a:ext cx="6920049" cy="4123599"/>
          </a:xfrm>
          <a:prstGeom prst="rect">
            <a:avLst/>
          </a:prstGeom>
        </p:spPr>
      </p:pic>
    </p:spTree>
    <p:extLst>
      <p:ext uri="{BB962C8B-B14F-4D97-AF65-F5344CB8AC3E}">
        <p14:creationId xmlns:p14="http://schemas.microsoft.com/office/powerpoint/2010/main" val="4069687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sz="2400" noProof="1" smtClean="0"/>
              <a:t>Prototype implementation dialog</a:t>
            </a:r>
            <a:endParaRPr lang="en-US" sz="2400" noProof="1"/>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622" y="2079716"/>
            <a:ext cx="6683829" cy="4177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3429000"/>
            <a:ext cx="428625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791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sz="2400" noProof="1" smtClean="0"/>
              <a:t>Outline of the presentation</a:t>
            </a:r>
            <a:endParaRPr lang="en-US" sz="2400" noProof="1"/>
          </a:p>
        </p:txBody>
      </p:sp>
      <p:sp>
        <p:nvSpPr>
          <p:cNvPr id="7" name="Text Placeholder 6"/>
          <p:cNvSpPr>
            <a:spLocks noGrp="1"/>
          </p:cNvSpPr>
          <p:nvPr>
            <p:ph type="body" sz="quarter" idx="15"/>
          </p:nvPr>
        </p:nvSpPr>
        <p:spPr/>
        <p:txBody>
          <a:bodyPr/>
          <a:lstStyle/>
          <a:p>
            <a:pPr marL="285750" indent="-285750">
              <a:buFont typeface="Arial" panose="020B0604020202020204" pitchFamily="34" charset="0"/>
              <a:buChar char="•"/>
            </a:pPr>
            <a:r>
              <a:rPr lang="en-US" sz="2400" noProof="1" smtClean="0"/>
              <a:t>Research problem</a:t>
            </a:r>
          </a:p>
          <a:p>
            <a:pPr marL="285750" indent="-285750">
              <a:buFont typeface="Arial" panose="020B0604020202020204" pitchFamily="34" charset="0"/>
              <a:buChar char="•"/>
            </a:pPr>
            <a:r>
              <a:rPr lang="en-US" sz="2400" noProof="1" smtClean="0"/>
              <a:t>Very short introduction of techniques used in research   </a:t>
            </a:r>
          </a:p>
          <a:p>
            <a:pPr marL="285750" indent="-285750">
              <a:buFont typeface="Arial" panose="020B0604020202020204" pitchFamily="34" charset="0"/>
              <a:buChar char="•"/>
            </a:pPr>
            <a:r>
              <a:rPr lang="en-US" sz="2400" noProof="1" smtClean="0"/>
              <a:t>Description of proposed approach</a:t>
            </a:r>
          </a:p>
          <a:p>
            <a:pPr marL="285750" indent="-285750">
              <a:buFont typeface="Arial" panose="020B0604020202020204" pitchFamily="34" charset="0"/>
              <a:buChar char="•"/>
            </a:pPr>
            <a:r>
              <a:rPr lang="en-US" sz="2400" noProof="1" smtClean="0"/>
              <a:t>Experimental results</a:t>
            </a:r>
          </a:p>
          <a:p>
            <a:pPr marL="285750" indent="-285750">
              <a:buFont typeface="Arial" panose="020B0604020202020204" pitchFamily="34" charset="0"/>
              <a:buChar char="•"/>
            </a:pPr>
            <a:r>
              <a:rPr lang="en-US" sz="2400" noProof="1" smtClean="0"/>
              <a:t>Conclusions</a:t>
            </a:r>
          </a:p>
          <a:p>
            <a:endParaRPr lang="en-US" noProof="1"/>
          </a:p>
        </p:txBody>
      </p:sp>
    </p:spTree>
    <p:extLst>
      <p:ext uri="{BB962C8B-B14F-4D97-AF65-F5344CB8AC3E}">
        <p14:creationId xmlns:p14="http://schemas.microsoft.com/office/powerpoint/2010/main" val="9346402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sz="2400" noProof="1" smtClean="0"/>
              <a:t>SBVR model (VeTIS OUTPUT)</a:t>
            </a:r>
            <a:endParaRPr lang="en-US" sz="2400" noProof="1"/>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03" y="2108562"/>
            <a:ext cx="7903027" cy="4070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475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24547" y="1471613"/>
            <a:ext cx="7862253" cy="450139"/>
          </a:xfrm>
        </p:spPr>
        <p:txBody>
          <a:bodyPr/>
          <a:lstStyle/>
          <a:p>
            <a:r>
              <a:rPr lang="en-US" sz="2400" noProof="1" smtClean="0"/>
              <a:t>SBVR model (MagicDraw UML fact diagram)</a:t>
            </a:r>
          </a:p>
          <a:p>
            <a:endParaRPr lang="en-US" sz="2000" noProof="1"/>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134417"/>
            <a:ext cx="7590472" cy="398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200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sz="2400" noProof="1" smtClean="0"/>
              <a:t>Future prototype  enhancements</a:t>
            </a:r>
            <a:endParaRPr lang="en-US" sz="2400" noProof="1"/>
          </a:p>
        </p:txBody>
      </p:sp>
      <p:sp>
        <p:nvSpPr>
          <p:cNvPr id="4" name="Text Placeholder 3"/>
          <p:cNvSpPr>
            <a:spLocks noGrp="1"/>
          </p:cNvSpPr>
          <p:nvPr>
            <p:ph type="body" sz="quarter" idx="15"/>
          </p:nvPr>
        </p:nvSpPr>
        <p:spPr>
          <a:xfrm>
            <a:off x="800100" y="2028825"/>
            <a:ext cx="7566025" cy="4045524"/>
          </a:xfrm>
        </p:spPr>
        <p:txBody>
          <a:bodyPr/>
          <a:lstStyle/>
          <a:p>
            <a:pPr marL="285750" indent="-285750">
              <a:buFont typeface="Arial" panose="020B0604020202020204" pitchFamily="34" charset="0"/>
              <a:buChar char="•"/>
            </a:pPr>
            <a:r>
              <a:rPr lang="en-US" sz="2400" noProof="1" smtClean="0"/>
              <a:t>Extensions to support other UML diagrams and BPMN BPD</a:t>
            </a:r>
          </a:p>
          <a:p>
            <a:pPr marL="742950" lvl="1" indent="-285750">
              <a:buFont typeface="Arial" panose="020B0604020202020204" pitchFamily="34" charset="0"/>
              <a:buChar char="•"/>
            </a:pPr>
            <a:r>
              <a:rPr lang="en-US" sz="2400" noProof="1" smtClean="0"/>
              <a:t>UML class diagrams and statechart diagrams are of particular interest to VEPSEM</a:t>
            </a:r>
          </a:p>
          <a:p>
            <a:pPr marL="800100" lvl="1" indent="-342900">
              <a:buFont typeface="Arial" panose="020B0604020202020204" pitchFamily="34" charset="0"/>
              <a:buChar char="•"/>
            </a:pPr>
            <a:r>
              <a:rPr lang="en-US" sz="2400" noProof="1" smtClean="0"/>
              <a:t>BPMN BPD diagrams are also researched </a:t>
            </a:r>
          </a:p>
          <a:p>
            <a:pPr marL="285750" indent="-285750">
              <a:buFont typeface="Arial" panose="020B0604020202020204" pitchFamily="34" charset="0"/>
              <a:buChar char="•"/>
            </a:pPr>
            <a:r>
              <a:rPr lang="en-US" sz="2400" noProof="1" smtClean="0"/>
              <a:t>Advanced NLP-based processing </a:t>
            </a:r>
          </a:p>
          <a:p>
            <a:pPr marL="285750" indent="-285750">
              <a:buFont typeface="Arial" panose="020B0604020202020204" pitchFamily="34" charset="0"/>
              <a:buChar char="•"/>
            </a:pPr>
            <a:r>
              <a:rPr lang="en-US" sz="2400" noProof="1" smtClean="0"/>
              <a:t>Further improvements</a:t>
            </a:r>
            <a:endParaRPr lang="en-US" sz="2400" noProof="1"/>
          </a:p>
        </p:txBody>
      </p:sp>
    </p:spTree>
    <p:extLst>
      <p:ext uri="{BB962C8B-B14F-4D97-AF65-F5344CB8AC3E}">
        <p14:creationId xmlns:p14="http://schemas.microsoft.com/office/powerpoint/2010/main" val="1979685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sz="2400" noProof="1" smtClean="0"/>
              <a:t>Experimental evaluation results</a:t>
            </a:r>
            <a:endParaRPr lang="en-US" sz="2400" noProof="1"/>
          </a:p>
        </p:txBody>
      </p:sp>
      <p:sp>
        <p:nvSpPr>
          <p:cNvPr id="4" name="Text Placeholder 3"/>
          <p:cNvSpPr>
            <a:spLocks noGrp="1"/>
          </p:cNvSpPr>
          <p:nvPr>
            <p:ph type="body" sz="quarter" idx="15"/>
          </p:nvPr>
        </p:nvSpPr>
        <p:spPr/>
        <p:txBody>
          <a:bodyPr/>
          <a:lstStyle/>
          <a:p>
            <a:pPr marL="285750" lvl="0" indent="-285750" hangingPunct="0">
              <a:buFont typeface="Arial" panose="020B0604020202020204" pitchFamily="34" charset="0"/>
              <a:buChar char="•"/>
            </a:pPr>
            <a:r>
              <a:rPr lang="en-US" sz="1600" noProof="1" smtClean="0"/>
              <a:t>Extraction from properly formed UCD resulted in uncomplicated extraction process</a:t>
            </a:r>
          </a:p>
          <a:p>
            <a:pPr marL="285750" lvl="0" indent="-285750" hangingPunct="0">
              <a:buFont typeface="Arial" panose="020B0604020202020204" pitchFamily="34" charset="0"/>
              <a:buChar char="•"/>
            </a:pPr>
            <a:r>
              <a:rPr lang="en-US" sz="1600" noProof="1" smtClean="0"/>
              <a:t>UCD with inconsistent naming schemes provided higher rate of errors in the results of low-experienced SBVR users; experienced SBVR users dealt with naming inconsistencies fluently.</a:t>
            </a:r>
          </a:p>
          <a:p>
            <a:pPr marL="285750" lvl="0" indent="-285750" hangingPunct="0">
              <a:buFont typeface="Arial" panose="020B0604020202020204" pitchFamily="34" charset="0"/>
              <a:buChar char="•"/>
            </a:pPr>
            <a:r>
              <a:rPr lang="en-US" sz="1600" noProof="1" smtClean="0"/>
              <a:t>Low-experienced SBVR users struggled while extracting valid candidate business rules from text rumblings. </a:t>
            </a:r>
          </a:p>
          <a:p>
            <a:pPr marL="285750" lvl="0" indent="-285750" hangingPunct="0">
              <a:buFont typeface="Arial" panose="020B0604020202020204" pitchFamily="34" charset="0"/>
              <a:buChar char="•"/>
            </a:pPr>
            <a:r>
              <a:rPr lang="en-US" sz="1600" noProof="1" smtClean="0"/>
              <a:t>During the BV&amp;R extraction process users detected invalid uses of UML syntax and bad practices in the given diagrams. This proved our presumptions that the quality of use case diagrams can also be improved during the extraction process or after it.</a:t>
            </a:r>
          </a:p>
          <a:p>
            <a:pPr marL="285750" indent="-285750">
              <a:buFont typeface="Arial" panose="020B0604020202020204" pitchFamily="34" charset="0"/>
              <a:buChar char="•"/>
            </a:pPr>
            <a:r>
              <a:rPr lang="en-US" sz="1600" noProof="1" smtClean="0"/>
              <a:t>Comparison of task execution times showed that it could take almost twice as much time to complete the task with unsound source diagrams compared to the time needed to extract BV&amp;R from the sound ones. </a:t>
            </a:r>
            <a:endParaRPr lang="en-US" sz="1600" noProof="1"/>
          </a:p>
        </p:txBody>
      </p:sp>
    </p:spTree>
    <p:extLst>
      <p:ext uri="{BB962C8B-B14F-4D97-AF65-F5344CB8AC3E}">
        <p14:creationId xmlns:p14="http://schemas.microsoft.com/office/powerpoint/2010/main" val="3738671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sz="2400" noProof="1" smtClean="0"/>
              <a:t>Conclusions</a:t>
            </a:r>
            <a:endParaRPr lang="en-US" sz="2400" noProof="1"/>
          </a:p>
        </p:txBody>
      </p:sp>
      <p:sp>
        <p:nvSpPr>
          <p:cNvPr id="4" name="Text Placeholder 3"/>
          <p:cNvSpPr>
            <a:spLocks noGrp="1"/>
          </p:cNvSpPr>
          <p:nvPr>
            <p:ph type="body" sz="quarter" idx="15"/>
          </p:nvPr>
        </p:nvSpPr>
        <p:spPr/>
        <p:txBody>
          <a:bodyPr/>
          <a:lstStyle/>
          <a:p>
            <a:pPr marL="285750" indent="-285750">
              <a:buFont typeface="Arial" panose="020B0604020202020204" pitchFamily="34" charset="0"/>
              <a:buChar char="•"/>
            </a:pPr>
            <a:r>
              <a:rPr lang="en-US" noProof="1" smtClean="0"/>
              <a:t>Diagrams might be might be complemented with natural language-like specifications, which can be either semantically identical to graphical models or convey additional information. </a:t>
            </a:r>
          </a:p>
          <a:p>
            <a:pPr marL="285750" indent="-285750">
              <a:buFont typeface="Arial" panose="020B0604020202020204" pitchFamily="34" charset="0"/>
              <a:buChar char="•"/>
            </a:pPr>
            <a:r>
              <a:rPr lang="en-US" noProof="1" smtClean="0"/>
              <a:t>BV&amp; BR specifications should not be necessarily developed from scratch – automated extraction tools may help to extract them from existing specifications</a:t>
            </a:r>
          </a:p>
          <a:p>
            <a:pPr marL="285750" indent="-285750">
              <a:buFont typeface="Arial" panose="020B0604020202020204" pitchFamily="34" charset="0"/>
              <a:buChar char="•"/>
            </a:pPr>
            <a:r>
              <a:rPr lang="en-US" noProof="1" smtClean="0"/>
              <a:t>Our research confirmed that SBVR BV&amp;BR can indeed be extracted from UML use case diagrams</a:t>
            </a:r>
          </a:p>
          <a:p>
            <a:pPr marL="285750" indent="-285750">
              <a:buFont typeface="Arial" panose="020B0604020202020204" pitchFamily="34" charset="0"/>
              <a:buChar char="•"/>
            </a:pPr>
            <a:r>
              <a:rPr lang="en-US" noProof="1" smtClean="0"/>
              <a:t>We propose formal description ansd mappings and rules for extraction as well as prototype implementation</a:t>
            </a:r>
          </a:p>
          <a:p>
            <a:pPr marL="285750" indent="-285750">
              <a:buFont typeface="Arial" panose="020B0604020202020204" pitchFamily="34" charset="0"/>
              <a:buChar char="•"/>
            </a:pPr>
            <a:r>
              <a:rPr lang="en-US" noProof="1" smtClean="0"/>
              <a:t>The experiments concluded that it enabled faster development of well-structured, formalized business vocabularies and rules</a:t>
            </a:r>
          </a:p>
          <a:p>
            <a:pPr marL="285750" indent="-285750">
              <a:buFont typeface="Arial" panose="020B0604020202020204" pitchFamily="34" charset="0"/>
              <a:buChar char="•"/>
            </a:pPr>
            <a:r>
              <a:rPr lang="en-US" noProof="1" smtClean="0"/>
              <a:t>The proposed approach can be the basis for similar processing of other UML diagrams as well; it is still under research</a:t>
            </a:r>
            <a:endParaRPr lang="en-US" noProof="1"/>
          </a:p>
        </p:txBody>
      </p:sp>
    </p:spTree>
    <p:extLst>
      <p:ext uri="{BB962C8B-B14F-4D97-AF65-F5344CB8AC3E}">
        <p14:creationId xmlns:p14="http://schemas.microsoft.com/office/powerpoint/2010/main" val="3518605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sz="2400" noProof="1" smtClean="0"/>
              <a:t>Thank you for listening </a:t>
            </a:r>
            <a:endParaRPr lang="en-US" sz="2400" noProof="1"/>
          </a:p>
        </p:txBody>
      </p:sp>
      <p:sp>
        <p:nvSpPr>
          <p:cNvPr id="4" name="Text Placeholder 3"/>
          <p:cNvSpPr>
            <a:spLocks noGrp="1"/>
          </p:cNvSpPr>
          <p:nvPr>
            <p:ph type="body" sz="quarter" idx="15"/>
          </p:nvPr>
        </p:nvSpPr>
        <p:spPr>
          <a:xfrm>
            <a:off x="800100" y="3361236"/>
            <a:ext cx="7566025" cy="988695"/>
          </a:xfrm>
        </p:spPr>
        <p:txBody>
          <a:bodyPr/>
          <a:lstStyle/>
          <a:p>
            <a:pPr algn="ctr"/>
            <a:r>
              <a:rPr lang="en-US" sz="3000" b="1" cap="all" noProof="1" smtClean="0"/>
              <a:t>Questions???</a:t>
            </a:r>
            <a:endParaRPr lang="en-US" sz="3000" b="1" cap="all" noProof="1"/>
          </a:p>
        </p:txBody>
      </p:sp>
    </p:spTree>
    <p:extLst>
      <p:ext uri="{BB962C8B-B14F-4D97-AF65-F5344CB8AC3E}">
        <p14:creationId xmlns:p14="http://schemas.microsoft.com/office/powerpoint/2010/main" val="2070151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sz="2400" noProof="1" smtClean="0"/>
              <a:t>VEPSEM PROJECT</a:t>
            </a:r>
            <a:endParaRPr lang="en-US" sz="2400" noProof="1"/>
          </a:p>
        </p:txBody>
      </p:sp>
      <p:sp>
        <p:nvSpPr>
          <p:cNvPr id="4" name="Text Placeholder 3"/>
          <p:cNvSpPr>
            <a:spLocks noGrp="1"/>
          </p:cNvSpPr>
          <p:nvPr>
            <p:ph type="body" sz="quarter" idx="15"/>
          </p:nvPr>
        </p:nvSpPr>
        <p:spPr/>
        <p:txBody>
          <a:bodyPr/>
          <a:lstStyle/>
          <a:p>
            <a:pPr marL="285750" indent="-285750">
              <a:buFont typeface="Arial" panose="020B0604020202020204" pitchFamily="34" charset="0"/>
              <a:buChar char="•"/>
            </a:pPr>
            <a:r>
              <a:rPr lang="en-US" sz="2400" noProof="1" smtClean="0"/>
              <a:t>Stands for „Integration of Business Processes and Business Rules on the Base of Business Semantics“</a:t>
            </a:r>
          </a:p>
          <a:p>
            <a:pPr marL="285750" indent="-285750">
              <a:buFont typeface="Arial" panose="020B0604020202020204" pitchFamily="34" charset="0"/>
              <a:buChar char="•"/>
            </a:pPr>
            <a:r>
              <a:rPr lang="en-US" sz="2400" noProof="1" smtClean="0"/>
              <a:t>Is run at Kaunas University of Technology, Center of Information Systems Design Technologies</a:t>
            </a:r>
          </a:p>
          <a:p>
            <a:pPr marL="285750" indent="-285750">
              <a:buFont typeface="Arial" panose="020B0604020202020204" pitchFamily="34" charset="0"/>
              <a:buChar char="•"/>
            </a:pPr>
            <a:r>
              <a:rPr lang="en-US" sz="2400" noProof="1" smtClean="0"/>
              <a:t>The main goal is to integrate OMG standards BPMN, SBVR and UML into one visual modeling approach</a:t>
            </a:r>
          </a:p>
          <a:p>
            <a:pPr marL="285750" indent="-285750">
              <a:buFont typeface="Arial" panose="020B0604020202020204" pitchFamily="34" charset="0"/>
              <a:buChar char="•"/>
            </a:pPr>
            <a:r>
              <a:rPr lang="en-US" sz="2400" noProof="1" smtClean="0"/>
              <a:t>Extraction of SBVR specifications is one of the goals of this project </a:t>
            </a:r>
            <a:endParaRPr lang="en-US" sz="2400" noProof="1"/>
          </a:p>
        </p:txBody>
      </p:sp>
    </p:spTree>
    <p:extLst>
      <p:ext uri="{BB962C8B-B14F-4D97-AF65-F5344CB8AC3E}">
        <p14:creationId xmlns:p14="http://schemas.microsoft.com/office/powerpoint/2010/main" val="3543211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sz="2400" noProof="1" smtClean="0"/>
              <a:t>Problem of the research</a:t>
            </a:r>
            <a:endParaRPr lang="en-US" sz="2400" noProof="1"/>
          </a:p>
        </p:txBody>
      </p:sp>
      <p:sp>
        <p:nvSpPr>
          <p:cNvPr id="4" name="Text Placeholder 3"/>
          <p:cNvSpPr>
            <a:spLocks noGrp="1"/>
          </p:cNvSpPr>
          <p:nvPr>
            <p:ph type="body" sz="quarter" idx="15"/>
          </p:nvPr>
        </p:nvSpPr>
        <p:spPr/>
        <p:txBody>
          <a:bodyPr/>
          <a:lstStyle/>
          <a:p>
            <a:pPr marL="285750" indent="-285750">
              <a:buFont typeface="Arial" panose="020B0604020202020204" pitchFamily="34" charset="0"/>
              <a:buChar char="•"/>
            </a:pPr>
            <a:r>
              <a:rPr lang="en-US" sz="2400" noProof="1" smtClean="0"/>
              <a:t>Use Case diagrams are key tools for requirement elicitation</a:t>
            </a:r>
          </a:p>
          <a:p>
            <a:pPr marL="285750" indent="-285750">
              <a:buFont typeface="Arial" panose="020B0604020202020204" pitchFamily="34" charset="0"/>
              <a:buChar char="•"/>
            </a:pPr>
            <a:r>
              <a:rPr lang="en-US" sz="2400" noProof="1" smtClean="0"/>
              <a:t>Extraction of business vocabulary and business rules enables reuse of the knowledge represented in these diagrams</a:t>
            </a:r>
          </a:p>
          <a:p>
            <a:pPr marL="285750" indent="-285750">
              <a:buFont typeface="Arial" panose="020B0604020202020204" pitchFamily="34" charset="0"/>
              <a:buChar char="•"/>
            </a:pPr>
            <a:r>
              <a:rPr lang="en-US" sz="2400" noProof="1" smtClean="0"/>
              <a:t>Synchronization with graphical requirement models, enhanced efficiency and quality of corresponding UML UC diagrams, reduced ambiguity and eliminated duplicates, etc.</a:t>
            </a:r>
          </a:p>
          <a:p>
            <a:pPr marL="285750" indent="-285750">
              <a:buFont typeface="Arial" panose="020B0604020202020204" pitchFamily="34" charset="0"/>
              <a:buChar char="•"/>
            </a:pPr>
            <a:endParaRPr lang="en-US" noProof="1"/>
          </a:p>
        </p:txBody>
      </p:sp>
    </p:spTree>
    <p:extLst>
      <p:ext uri="{BB962C8B-B14F-4D97-AF65-F5344CB8AC3E}">
        <p14:creationId xmlns:p14="http://schemas.microsoft.com/office/powerpoint/2010/main" val="2011004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sz="2400" noProof="1" smtClean="0"/>
              <a:t>Relevant research</a:t>
            </a:r>
            <a:endParaRPr lang="en-US" sz="2400" noProof="1"/>
          </a:p>
        </p:txBody>
      </p:sp>
      <p:sp>
        <p:nvSpPr>
          <p:cNvPr id="4" name="Text Placeholder 3"/>
          <p:cNvSpPr>
            <a:spLocks noGrp="1"/>
          </p:cNvSpPr>
          <p:nvPr>
            <p:ph type="body" sz="quarter" idx="15"/>
          </p:nvPr>
        </p:nvSpPr>
        <p:spPr/>
        <p:txBody>
          <a:bodyPr/>
          <a:lstStyle/>
          <a:p>
            <a:pPr marL="285750" indent="-285750">
              <a:buFont typeface="Arial" panose="020B0604020202020204" pitchFamily="34" charset="0"/>
              <a:buChar char="•"/>
            </a:pPr>
            <a:r>
              <a:rPr lang="en-US" noProof="1" smtClean="0"/>
              <a:t>Currently, most of related work deals with transformation of UML class diagrams to SBVR specifications and vice versa:</a:t>
            </a:r>
          </a:p>
          <a:p>
            <a:pPr marL="742950" lvl="1" indent="-285750">
              <a:buFont typeface="Arial" panose="020B0604020202020204" pitchFamily="34" charset="0"/>
              <a:buChar char="•"/>
            </a:pPr>
            <a:r>
              <a:rPr lang="en-US" noProof="1" smtClean="0"/>
              <a:t>SBVR BV &amp; BR</a:t>
            </a:r>
            <a:r>
              <a:rPr lang="en-US" noProof="1" smtClean="0">
                <a:sym typeface="Wingdings"/>
              </a:rPr>
              <a:t></a:t>
            </a:r>
            <a:r>
              <a:rPr lang="en-US" noProof="1" smtClean="0"/>
              <a:t> UML Class Diagram (SBVR specification,  Nemuraite et al., 2010, Bonais et al., 2012,  Afreen et al)</a:t>
            </a:r>
          </a:p>
          <a:p>
            <a:pPr marL="742950" lvl="1" indent="-285750">
              <a:buFont typeface="Arial" panose="020B0604020202020204" pitchFamily="34" charset="0"/>
              <a:buChar char="•"/>
            </a:pPr>
            <a:r>
              <a:rPr lang="en-US" noProof="1" smtClean="0"/>
              <a:t>UML Class Diagram </a:t>
            </a:r>
            <a:r>
              <a:rPr lang="en-US" noProof="1" smtClean="0">
                <a:sym typeface="Wingdings"/>
              </a:rPr>
              <a:t></a:t>
            </a:r>
            <a:r>
              <a:rPr lang="en-US" noProof="1" smtClean="0"/>
              <a:t> SBVR BV &amp; BR (Cabot et al., 2010)</a:t>
            </a:r>
          </a:p>
          <a:p>
            <a:pPr marL="285750" indent="-285750">
              <a:buFont typeface="Arial" panose="020B0604020202020204" pitchFamily="34" charset="0"/>
              <a:buChar char="•"/>
            </a:pPr>
            <a:r>
              <a:rPr lang="en-US" noProof="1" smtClean="0"/>
              <a:t>SBVR BV &amp; BR</a:t>
            </a:r>
            <a:r>
              <a:rPr lang="en-US" noProof="1" smtClean="0">
                <a:sym typeface="Wingdings"/>
              </a:rPr>
              <a:t></a:t>
            </a:r>
            <a:r>
              <a:rPr lang="en-US" noProof="1" smtClean="0"/>
              <a:t> UML Use Case Diagram (Thakore, Upadhyay, 2012):</a:t>
            </a:r>
          </a:p>
          <a:p>
            <a:pPr marL="742950" lvl="1" indent="-285750">
              <a:buFont typeface="Arial" panose="020B0604020202020204" pitchFamily="34" charset="0"/>
              <a:buChar char="•"/>
            </a:pPr>
            <a:r>
              <a:rPr lang="en-US" noProof="1" smtClean="0"/>
              <a:t>Core concepts only – actors, associations and use cases;</a:t>
            </a:r>
          </a:p>
          <a:p>
            <a:pPr marL="742950" lvl="1" indent="-285750">
              <a:buFont typeface="Arial" panose="020B0604020202020204" pitchFamily="34" charset="0"/>
              <a:buChar char="•"/>
            </a:pPr>
            <a:r>
              <a:rPr lang="en-US" noProof="1" smtClean="0"/>
              <a:t>Does not cover full UCD specification</a:t>
            </a:r>
          </a:p>
          <a:p>
            <a:pPr marL="285750" indent="-285750">
              <a:buFont typeface="Arial" panose="020B0604020202020204" pitchFamily="34" charset="0"/>
              <a:buChar char="•"/>
            </a:pPr>
            <a:r>
              <a:rPr lang="en-US" noProof="1" smtClean="0"/>
              <a:t>NLP pattern based approaches to transform textual specifications to UML diagrams</a:t>
            </a:r>
          </a:p>
        </p:txBody>
      </p:sp>
    </p:spTree>
    <p:extLst>
      <p:ext uri="{BB962C8B-B14F-4D97-AF65-F5344CB8AC3E}">
        <p14:creationId xmlns:p14="http://schemas.microsoft.com/office/powerpoint/2010/main" val="3851996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4"/>
          </p:nvPr>
        </p:nvSpPr>
        <p:spPr/>
        <p:txBody>
          <a:bodyPr/>
          <a:lstStyle/>
          <a:p>
            <a:r>
              <a:rPr lang="en-US" noProof="1" smtClean="0"/>
              <a:t>UML Use Case diagrams</a:t>
            </a:r>
            <a:endParaRPr lang="en-US" noProof="1"/>
          </a:p>
        </p:txBody>
      </p:sp>
      <p:sp>
        <p:nvSpPr>
          <p:cNvPr id="20" name="Text Placeholder 19"/>
          <p:cNvSpPr>
            <a:spLocks noGrp="1"/>
          </p:cNvSpPr>
          <p:nvPr>
            <p:ph type="body" sz="quarter" idx="15"/>
          </p:nvPr>
        </p:nvSpPr>
        <p:spPr>
          <a:xfrm>
            <a:off x="4771076" y="2028825"/>
            <a:ext cx="3595049" cy="4149906"/>
          </a:xfrm>
        </p:spPr>
        <p:txBody>
          <a:bodyPr/>
          <a:lstStyle/>
          <a:p>
            <a:pPr marL="285750" indent="-285750">
              <a:buFont typeface="Arial" panose="020B0604020202020204" pitchFamily="34" charset="0"/>
              <a:buChar char="•"/>
            </a:pPr>
            <a:r>
              <a:rPr lang="en-US" noProof="1" smtClean="0"/>
              <a:t>Main tool for modeling requirements</a:t>
            </a:r>
          </a:p>
          <a:p>
            <a:pPr marL="285750" indent="-285750">
              <a:buFont typeface="Arial" panose="020B0604020202020204" pitchFamily="34" charset="0"/>
              <a:buChar char="•"/>
            </a:pPr>
            <a:r>
              <a:rPr lang="en-US" noProof="1" smtClean="0"/>
              <a:t>Actors, use cases, relationships</a:t>
            </a:r>
          </a:p>
          <a:p>
            <a:pPr marL="285750" indent="-285750">
              <a:buFont typeface="Arial" panose="020B0604020202020204" pitchFamily="34" charset="0"/>
              <a:buChar char="•"/>
            </a:pPr>
            <a:r>
              <a:rPr lang="en-US" noProof="1" smtClean="0"/>
              <a:t>More advanced concepts: </a:t>
            </a:r>
          </a:p>
          <a:p>
            <a:pPr marL="742950" lvl="1" indent="-285750">
              <a:buFont typeface="Arial" panose="020B0604020202020204" pitchFamily="34" charset="0"/>
              <a:buChar char="•"/>
            </a:pPr>
            <a:r>
              <a:rPr lang="en-US" sz="1600" noProof="1" smtClean="0"/>
              <a:t>include, extend relationships</a:t>
            </a:r>
          </a:p>
          <a:p>
            <a:pPr marL="742950" lvl="1" indent="-285750">
              <a:buFont typeface="Arial" panose="020B0604020202020204" pitchFamily="34" charset="0"/>
              <a:buChar char="•"/>
            </a:pPr>
            <a:r>
              <a:rPr lang="en-US" sz="1600" noProof="1" smtClean="0"/>
              <a:t>boundaries </a:t>
            </a:r>
          </a:p>
          <a:p>
            <a:pPr marL="742950" lvl="1" indent="-285750">
              <a:buFont typeface="Arial" panose="020B0604020202020204" pitchFamily="34" charset="0"/>
              <a:buChar char="•"/>
            </a:pPr>
            <a:r>
              <a:rPr lang="en-US" sz="1600" noProof="1" smtClean="0"/>
              <a:t>generalizations</a:t>
            </a:r>
            <a:endParaRPr lang="en-US" sz="1600" noProof="1"/>
          </a:p>
        </p:txBody>
      </p:sp>
      <p:pic>
        <p:nvPicPr>
          <p:cNvPr id="23" name="Picture 22"/>
          <p:cNvPicPr/>
          <p:nvPr/>
        </p:nvPicPr>
        <p:blipFill>
          <a:blip r:embed="rId2"/>
          <a:stretch>
            <a:fillRect/>
          </a:stretch>
        </p:blipFill>
        <p:spPr>
          <a:xfrm>
            <a:off x="800099" y="2146390"/>
            <a:ext cx="3171009" cy="3771084"/>
          </a:xfrm>
          <a:prstGeom prst="rect">
            <a:avLst/>
          </a:prstGeom>
        </p:spPr>
      </p:pic>
    </p:spTree>
    <p:extLst>
      <p:ext uri="{BB962C8B-B14F-4D97-AF65-F5344CB8AC3E}">
        <p14:creationId xmlns:p14="http://schemas.microsoft.com/office/powerpoint/2010/main" val="3147943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sz="2400" noProof="1" smtClean="0"/>
              <a:t>SBVR main concepts</a:t>
            </a:r>
            <a:endParaRPr lang="en-US" sz="2400" noProof="1"/>
          </a:p>
        </p:txBody>
      </p:sp>
      <p:sp>
        <p:nvSpPr>
          <p:cNvPr id="4" name="Text Placeholder 3"/>
          <p:cNvSpPr>
            <a:spLocks noGrp="1"/>
          </p:cNvSpPr>
          <p:nvPr>
            <p:ph type="body" sz="quarter" idx="15"/>
          </p:nvPr>
        </p:nvSpPr>
        <p:spPr>
          <a:xfrm>
            <a:off x="800100" y="2041888"/>
            <a:ext cx="7566025" cy="3888649"/>
          </a:xfrm>
        </p:spPr>
        <p:txBody>
          <a:bodyPr/>
          <a:lstStyle/>
          <a:p>
            <a:pPr marL="285750" lvl="0" indent="-285750">
              <a:buFont typeface="Arial" panose="020B0604020202020204" pitchFamily="34" charset="0"/>
              <a:buChar char="•"/>
            </a:pPr>
            <a:r>
              <a:rPr lang="en-US" i="1" noProof="1" smtClean="0"/>
              <a:t>SBVR </a:t>
            </a:r>
            <a:r>
              <a:rPr lang="en-US" noProof="1" smtClean="0"/>
              <a:t>stands for </a:t>
            </a:r>
            <a:r>
              <a:rPr lang="en-US" i="1" noProof="1" smtClean="0"/>
              <a:t>Semantics of Business Vocabulary and Business Rules</a:t>
            </a:r>
            <a:r>
              <a:rPr lang="en-US" noProof="1" smtClean="0"/>
              <a:t> </a:t>
            </a:r>
          </a:p>
          <a:p>
            <a:pPr marL="285750" indent="-285750">
              <a:buFont typeface="Arial" panose="020B0604020202020204" pitchFamily="34" charset="0"/>
              <a:buChar char="•"/>
            </a:pPr>
            <a:r>
              <a:rPr lang="en-US" dirty="0" smtClean="0"/>
              <a:t>a </a:t>
            </a:r>
            <a:r>
              <a:rPr lang="en-US" dirty="0"/>
              <a:t>novel standard </a:t>
            </a:r>
            <a:r>
              <a:rPr lang="en-US" dirty="0" smtClean="0"/>
              <a:t>enabling one </a:t>
            </a:r>
            <a:r>
              <a:rPr lang="en-US" dirty="0"/>
              <a:t>to express business knowledge using </a:t>
            </a:r>
            <a:r>
              <a:rPr lang="en-US" dirty="0" smtClean="0"/>
              <a:t>controlled </a:t>
            </a:r>
            <a:r>
              <a:rPr lang="en-US" dirty="0"/>
              <a:t>natural language, which would </a:t>
            </a:r>
            <a:r>
              <a:rPr lang="en-US" dirty="0" smtClean="0"/>
              <a:t>be unambiguous </a:t>
            </a:r>
            <a:r>
              <a:rPr lang="en-US" dirty="0"/>
              <a:t>and understandable to business and IT people and also interpretable </a:t>
            </a:r>
            <a:r>
              <a:rPr lang="en-US" dirty="0" smtClean="0"/>
              <a:t>by </a:t>
            </a:r>
            <a:r>
              <a:rPr lang="lt-LT" dirty="0" err="1" smtClean="0"/>
              <a:t>computers</a:t>
            </a:r>
            <a:endParaRPr lang="en-US" noProof="1" smtClean="0"/>
          </a:p>
          <a:p>
            <a:pPr marL="285750" lvl="0" indent="-285750">
              <a:buFont typeface="Arial" panose="020B0604020202020204" pitchFamily="34" charset="0"/>
              <a:buChar char="•"/>
            </a:pPr>
            <a:r>
              <a:rPr lang="en-US" noProof="1" smtClean="0"/>
              <a:t>Version 1.0 released in 2008, current version is 1.2</a:t>
            </a:r>
          </a:p>
          <a:p>
            <a:pPr marL="285750" lvl="0" indent="-285750">
              <a:buFont typeface="Arial" panose="020B0604020202020204" pitchFamily="34" charset="0"/>
              <a:buChar char="•"/>
            </a:pPr>
            <a:r>
              <a:rPr lang="en-US" noProof="1" smtClean="0"/>
              <a:t>Main concepts :</a:t>
            </a:r>
          </a:p>
          <a:p>
            <a:pPr marL="742950" lvl="1" indent="-285750">
              <a:buFont typeface="Arial" panose="020B0604020202020204" pitchFamily="34" charset="0"/>
              <a:buChar char="•"/>
            </a:pPr>
            <a:r>
              <a:rPr lang="en-US" sz="1600" i="1" noProof="1" smtClean="0"/>
              <a:t>General concept,</a:t>
            </a:r>
            <a:r>
              <a:rPr lang="en-US" sz="1600" noProof="1" smtClean="0"/>
              <a:t> a specialization of noun concept which classifies things on the basis of their common properties ;</a:t>
            </a:r>
          </a:p>
          <a:p>
            <a:pPr marL="742950" lvl="1" indent="-285750">
              <a:buFont typeface="Arial" panose="020B0604020202020204" pitchFamily="34" charset="0"/>
              <a:buChar char="•"/>
            </a:pPr>
            <a:r>
              <a:rPr lang="en-US" sz="1600" i="1" noProof="1" smtClean="0"/>
              <a:t>Verb concept </a:t>
            </a:r>
            <a:r>
              <a:rPr lang="en-US" sz="1600" noProof="1" smtClean="0"/>
              <a:t>denotes some type of</a:t>
            </a:r>
            <a:r>
              <a:rPr lang="en-US" sz="1600" i="1" noProof="1" smtClean="0"/>
              <a:t> </a:t>
            </a:r>
            <a:r>
              <a:rPr lang="en-US" sz="1600" noProof="1" smtClean="0"/>
              <a:t>relationship between two or more noun concepts or a characteristic of the noun concept. Following the definition, verb concepts are defined using the existing noun concepts, which have been already defined in BV;</a:t>
            </a:r>
          </a:p>
          <a:p>
            <a:pPr marL="742950" lvl="1" indent="-285750">
              <a:buFont typeface="Arial" panose="020B0604020202020204" pitchFamily="34" charset="0"/>
              <a:buChar char="•"/>
            </a:pPr>
            <a:r>
              <a:rPr lang="en-US" sz="1600" i="1" noProof="1" smtClean="0"/>
              <a:t>Business rule,</a:t>
            </a:r>
            <a:r>
              <a:rPr lang="en-US" sz="1600" noProof="1" smtClean="0"/>
              <a:t> a rule that is under business jurisdiction</a:t>
            </a:r>
            <a:endParaRPr lang="en-US" sz="1600" noProof="1"/>
          </a:p>
        </p:txBody>
      </p:sp>
    </p:spTree>
    <p:extLst>
      <p:ext uri="{BB962C8B-B14F-4D97-AF65-F5344CB8AC3E}">
        <p14:creationId xmlns:p14="http://schemas.microsoft.com/office/powerpoint/2010/main" val="3010826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r>
              <a:rPr lang="en-US" sz="2400" noProof="1" smtClean="0"/>
              <a:t>SBVR formating guidelines</a:t>
            </a:r>
            <a:endParaRPr lang="en-US" sz="2400" noProof="1"/>
          </a:p>
        </p:txBody>
      </p:sp>
      <p:sp>
        <p:nvSpPr>
          <p:cNvPr id="4" name="Text Placeholder 3"/>
          <p:cNvSpPr>
            <a:spLocks noGrp="1"/>
          </p:cNvSpPr>
          <p:nvPr>
            <p:ph type="body" sz="quarter" idx="15"/>
          </p:nvPr>
        </p:nvSpPr>
        <p:spPr/>
        <p:txBody>
          <a:bodyPr/>
          <a:lstStyle/>
          <a:p>
            <a:pPr marL="342900" lvl="0" indent="-342900" algn="just">
              <a:spcAft>
                <a:spcPts val="0"/>
              </a:spcAft>
              <a:buFont typeface="Symbol"/>
              <a:buChar char=""/>
              <a:tabLst>
                <a:tab pos="540385" algn="l"/>
              </a:tabLst>
            </a:pPr>
            <a:r>
              <a:rPr lang="en-US" noProof="1" smtClean="0">
                <a:ea typeface="Times New Roman"/>
              </a:rPr>
              <a:t>‘</a:t>
            </a:r>
            <a:r>
              <a:rPr lang="en-US" u="sng" noProof="1" smtClean="0">
                <a:solidFill>
                  <a:srgbClr val="008080"/>
                </a:solidFill>
                <a:ea typeface="Times New Roman"/>
                <a:cs typeface="Times New Roman"/>
              </a:rPr>
              <a:t>term</a:t>
            </a:r>
            <a:r>
              <a:rPr lang="en-US" noProof="1" smtClean="0">
                <a:ea typeface="Times New Roman"/>
              </a:rPr>
              <a:t>’ formatting is used to represent general concepts (object types) and roles, e.g. ‘</a:t>
            </a:r>
            <a:r>
              <a:rPr lang="en-US" u="sng" noProof="1" smtClean="0">
                <a:solidFill>
                  <a:srgbClr val="008080"/>
                </a:solidFill>
                <a:ea typeface="Times New Roman"/>
                <a:cs typeface="Times New Roman"/>
              </a:rPr>
              <a:t>sales clerk</a:t>
            </a:r>
            <a:r>
              <a:rPr lang="en-US" noProof="1" smtClean="0">
                <a:ea typeface="Times New Roman"/>
              </a:rPr>
              <a:t>’. Best practices require that general concepts and roles are defined in singular form using lower case letters.</a:t>
            </a:r>
          </a:p>
          <a:p>
            <a:pPr marL="342900" lvl="0" indent="-342900" algn="just">
              <a:spcAft>
                <a:spcPts val="0"/>
              </a:spcAft>
              <a:buFont typeface="Symbol"/>
              <a:buChar char=""/>
              <a:tabLst>
                <a:tab pos="540385" algn="l"/>
              </a:tabLst>
            </a:pPr>
            <a:r>
              <a:rPr lang="en-US" noProof="1" smtClean="0">
                <a:ea typeface="Times New Roman"/>
              </a:rPr>
              <a:t>‘</a:t>
            </a:r>
            <a:r>
              <a:rPr lang="en-US" u="sng" noProof="1" smtClean="0">
                <a:solidFill>
                  <a:srgbClr val="00B050"/>
                </a:solidFill>
                <a:ea typeface="Times New Roman"/>
              </a:rPr>
              <a:t>Name</a:t>
            </a:r>
            <a:r>
              <a:rPr lang="en-US" noProof="1" smtClean="0">
                <a:ea typeface="Times New Roman"/>
              </a:rPr>
              <a:t>’ formatting represents individual concepts that usually are proper nouns and represents names, towns, countries, companies, etc. (e.g. ‘EURIS’, ‘Lithuania’). The first letter is usually capitalized.</a:t>
            </a:r>
          </a:p>
          <a:p>
            <a:pPr marL="342900" lvl="0" indent="-342900" algn="just">
              <a:spcAft>
                <a:spcPts val="0"/>
              </a:spcAft>
              <a:buFont typeface="Symbol"/>
              <a:buChar char=""/>
              <a:tabLst>
                <a:tab pos="540385" algn="l"/>
              </a:tabLst>
            </a:pPr>
            <a:r>
              <a:rPr lang="en-US" noProof="1" smtClean="0">
                <a:ea typeface="Times New Roman"/>
              </a:rPr>
              <a:t>‘</a:t>
            </a:r>
            <a:r>
              <a:rPr lang="en-US" i="1" noProof="1" smtClean="0">
                <a:solidFill>
                  <a:srgbClr val="3333FF"/>
                </a:solidFill>
                <a:ea typeface="Times New Roman"/>
                <a:cs typeface="Times New Roman"/>
              </a:rPr>
              <a:t>verb</a:t>
            </a:r>
            <a:r>
              <a:rPr lang="en-US" noProof="1" smtClean="0">
                <a:ea typeface="Times New Roman"/>
              </a:rPr>
              <a:t>’ formatting designates a verb, a preposition, or a combination of these two. Verbs are used in singular active or passive forms as synonymous forms (e.g., </a:t>
            </a:r>
            <a:r>
              <a:rPr lang="en-US" u="sng" noProof="1" smtClean="0">
                <a:solidFill>
                  <a:srgbClr val="008080"/>
                </a:solidFill>
                <a:ea typeface="Times New Roman"/>
              </a:rPr>
              <a:t>customer</a:t>
            </a:r>
            <a:r>
              <a:rPr lang="en-US" noProof="1" smtClean="0">
                <a:solidFill>
                  <a:srgbClr val="000000"/>
                </a:solidFill>
                <a:ea typeface="Times New Roman"/>
              </a:rPr>
              <a:t> </a:t>
            </a:r>
            <a:r>
              <a:rPr lang="en-US" i="1" noProof="1" smtClean="0">
                <a:solidFill>
                  <a:srgbClr val="0000FF"/>
                </a:solidFill>
                <a:ea typeface="Times New Roman"/>
              </a:rPr>
              <a:t>makes</a:t>
            </a:r>
            <a:r>
              <a:rPr lang="en-US" noProof="1" smtClean="0">
                <a:solidFill>
                  <a:srgbClr val="000000"/>
                </a:solidFill>
                <a:ea typeface="Times New Roman"/>
              </a:rPr>
              <a:t> </a:t>
            </a:r>
            <a:r>
              <a:rPr lang="en-US" u="sng" noProof="1" smtClean="0">
                <a:solidFill>
                  <a:srgbClr val="008080"/>
                </a:solidFill>
                <a:ea typeface="Times New Roman"/>
              </a:rPr>
              <a:t>car booking</a:t>
            </a:r>
            <a:r>
              <a:rPr lang="en-US" noProof="1" smtClean="0">
                <a:ea typeface="Times New Roman"/>
              </a:rPr>
              <a:t>, synonymously </a:t>
            </a:r>
            <a:r>
              <a:rPr lang="en-US" u="sng" noProof="1" smtClean="0">
                <a:solidFill>
                  <a:srgbClr val="008080"/>
                </a:solidFill>
                <a:ea typeface="Times New Roman"/>
              </a:rPr>
              <a:t>car booking</a:t>
            </a:r>
            <a:r>
              <a:rPr lang="en-US" noProof="1" smtClean="0">
                <a:solidFill>
                  <a:srgbClr val="008080"/>
                </a:solidFill>
                <a:ea typeface="Times New Roman"/>
              </a:rPr>
              <a:t> </a:t>
            </a:r>
            <a:r>
              <a:rPr lang="en-US" i="1" noProof="1" smtClean="0">
                <a:solidFill>
                  <a:srgbClr val="0000FF"/>
                </a:solidFill>
                <a:ea typeface="Times New Roman"/>
              </a:rPr>
              <a:t>is made by</a:t>
            </a:r>
            <a:r>
              <a:rPr lang="en-US" noProof="1" smtClean="0">
                <a:solidFill>
                  <a:srgbClr val="008080"/>
                </a:solidFill>
                <a:ea typeface="Times New Roman"/>
              </a:rPr>
              <a:t> </a:t>
            </a:r>
            <a:r>
              <a:rPr lang="en-US" u="sng" noProof="1" smtClean="0">
                <a:solidFill>
                  <a:srgbClr val="008080"/>
                </a:solidFill>
                <a:ea typeface="Times New Roman"/>
              </a:rPr>
              <a:t>customer</a:t>
            </a:r>
            <a:r>
              <a:rPr lang="en-US" noProof="1" smtClean="0">
                <a:ea typeface="Times New Roman"/>
              </a:rPr>
              <a:t>);</a:t>
            </a:r>
          </a:p>
          <a:p>
            <a:pPr marL="342900" lvl="0" indent="-342900" algn="just">
              <a:spcAft>
                <a:spcPts val="0"/>
              </a:spcAft>
              <a:buFont typeface="Symbol"/>
              <a:buChar char=""/>
              <a:tabLst>
                <a:tab pos="540385" algn="l"/>
              </a:tabLst>
            </a:pPr>
            <a:r>
              <a:rPr lang="en-US" noProof="1" smtClean="0">
                <a:ea typeface="Times New Roman"/>
              </a:rPr>
              <a:t>‘</a:t>
            </a:r>
            <a:r>
              <a:rPr lang="en-US" noProof="1" smtClean="0">
                <a:solidFill>
                  <a:srgbClr val="FF6500"/>
                </a:solidFill>
                <a:ea typeface="Times New Roman"/>
                <a:cs typeface="Times New Roman"/>
              </a:rPr>
              <a:t>keyword</a:t>
            </a:r>
            <a:r>
              <a:rPr lang="en-US" noProof="1" smtClean="0">
                <a:ea typeface="Times New Roman"/>
              </a:rPr>
              <a:t>’ font represents linguistic symbols that are used to construct statements and definitions, such as </a:t>
            </a:r>
            <a:r>
              <a:rPr lang="en-US" noProof="1" smtClean="0">
                <a:solidFill>
                  <a:srgbClr val="FF6500"/>
                </a:solidFill>
                <a:ea typeface="Times New Roman"/>
                <a:cs typeface="Times New Roman"/>
              </a:rPr>
              <a:t>if</a:t>
            </a:r>
            <a:r>
              <a:rPr lang="en-US" noProof="1" smtClean="0">
                <a:ea typeface="Times New Roman"/>
              </a:rPr>
              <a:t>, </a:t>
            </a:r>
            <a:r>
              <a:rPr lang="en-US" noProof="1" smtClean="0">
                <a:solidFill>
                  <a:srgbClr val="FF6500"/>
                </a:solidFill>
                <a:ea typeface="Times New Roman"/>
                <a:cs typeface="Times New Roman"/>
              </a:rPr>
              <a:t>It is obligatory that</a:t>
            </a:r>
            <a:r>
              <a:rPr lang="en-US" noProof="1" smtClean="0">
                <a:ea typeface="Times New Roman"/>
              </a:rPr>
              <a:t>, </a:t>
            </a:r>
            <a:r>
              <a:rPr lang="en-US" noProof="1" smtClean="0">
                <a:solidFill>
                  <a:srgbClr val="FF6500"/>
                </a:solidFill>
                <a:ea typeface="Times New Roman"/>
                <a:cs typeface="Times New Roman"/>
              </a:rPr>
              <a:t>greater than</a:t>
            </a:r>
            <a:r>
              <a:rPr lang="en-US" noProof="1" smtClean="0">
                <a:ea typeface="Times New Roman"/>
              </a:rPr>
              <a:t>, </a:t>
            </a:r>
            <a:r>
              <a:rPr lang="en-US" noProof="1" smtClean="0">
                <a:solidFill>
                  <a:srgbClr val="FF6500"/>
                </a:solidFill>
                <a:ea typeface="Times New Roman"/>
                <a:cs typeface="Times New Roman"/>
              </a:rPr>
              <a:t>that </a:t>
            </a:r>
            <a:r>
              <a:rPr lang="en-US" noProof="1" smtClean="0">
                <a:ea typeface="Times New Roman"/>
              </a:rPr>
              <a:t>and etc.</a:t>
            </a:r>
          </a:p>
          <a:p>
            <a:endParaRPr lang="en-US" noProof="1"/>
          </a:p>
        </p:txBody>
      </p:sp>
    </p:spTree>
    <p:extLst>
      <p:ext uri="{BB962C8B-B14F-4D97-AF65-F5344CB8AC3E}">
        <p14:creationId xmlns:p14="http://schemas.microsoft.com/office/powerpoint/2010/main" val="3071678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4771076" y="4075611"/>
            <a:ext cx="3595050" cy="2005364"/>
          </a:xfrm>
        </p:spPr>
      </p:sp>
      <p:sp>
        <p:nvSpPr>
          <p:cNvPr id="9" name="Text Placeholder 8"/>
          <p:cNvSpPr>
            <a:spLocks noGrp="1"/>
          </p:cNvSpPr>
          <p:nvPr>
            <p:ph type="body" sz="quarter" idx="14"/>
          </p:nvPr>
        </p:nvSpPr>
        <p:spPr/>
        <p:txBody>
          <a:bodyPr/>
          <a:lstStyle/>
          <a:p>
            <a:r>
              <a:rPr lang="en-US" sz="2400" noProof="1" smtClean="0"/>
              <a:t>Level of automation</a:t>
            </a:r>
            <a:endParaRPr lang="en-US" sz="2400" noProof="1"/>
          </a:p>
        </p:txBody>
      </p:sp>
      <p:sp>
        <p:nvSpPr>
          <p:cNvPr id="10" name="Text Placeholder 9"/>
          <p:cNvSpPr>
            <a:spLocks noGrp="1"/>
          </p:cNvSpPr>
          <p:nvPr>
            <p:ph type="body" sz="quarter" idx="15"/>
          </p:nvPr>
        </p:nvSpPr>
        <p:spPr>
          <a:xfrm>
            <a:off x="800100" y="2028825"/>
            <a:ext cx="7566025" cy="1563462"/>
          </a:xfrm>
        </p:spPr>
        <p:txBody>
          <a:bodyPr/>
          <a:lstStyle/>
          <a:p>
            <a:pPr marL="285750" indent="-285750">
              <a:buFont typeface="Arial" panose="020B0604020202020204" pitchFamily="34" charset="0"/>
              <a:buChar char="•"/>
            </a:pPr>
            <a:r>
              <a:rPr lang="en-US" i="1" noProof="1" smtClean="0"/>
              <a:t>manual</a:t>
            </a:r>
            <a:r>
              <a:rPr lang="en-US" noProof="1" smtClean="0"/>
              <a:t> M2M transformation – performed exclusively by the user;</a:t>
            </a:r>
          </a:p>
          <a:p>
            <a:pPr marL="285750" indent="-285750">
              <a:buFont typeface="Arial" panose="020B0604020202020204" pitchFamily="34" charset="0"/>
              <a:buChar char="•"/>
            </a:pPr>
            <a:r>
              <a:rPr lang="en-US" i="1" noProof="1" smtClean="0"/>
              <a:t>semi-automatic </a:t>
            </a:r>
            <a:r>
              <a:rPr lang="en-US" noProof="1" smtClean="0"/>
              <a:t>M2M transformation – partial user interaction, specific parts transformed automatically</a:t>
            </a:r>
          </a:p>
          <a:p>
            <a:pPr marL="285750" indent="-285750">
              <a:buFont typeface="Arial" panose="020B0604020202020204" pitchFamily="34" charset="0"/>
              <a:buChar char="•"/>
            </a:pPr>
            <a:r>
              <a:rPr lang="en-US" i="1" noProof="1" smtClean="0"/>
              <a:t>automatic</a:t>
            </a:r>
            <a:r>
              <a:rPr lang="en-US" noProof="1" smtClean="0"/>
              <a:t> - without any user involvement; implemented as hard-coded applications or by using dedicated transformation languages</a:t>
            </a:r>
            <a:endParaRPr lang="en-US" noProof="1"/>
          </a:p>
        </p:txBody>
      </p:sp>
      <p:sp>
        <p:nvSpPr>
          <p:cNvPr id="12" name="Picture Placeholder 11"/>
          <p:cNvSpPr>
            <a:spLocks noGrp="1"/>
          </p:cNvSpPr>
          <p:nvPr>
            <p:ph type="pic" sz="quarter" idx="10"/>
          </p:nvPr>
        </p:nvSpPr>
        <p:spPr>
          <a:xfrm>
            <a:off x="800100" y="4075611"/>
            <a:ext cx="3594665" cy="2005364"/>
          </a:xfrm>
        </p:spPr>
      </p:sp>
      <p:pic>
        <p:nvPicPr>
          <p:cNvPr id="14" name="Picture 13" descr="C:\Users\Tomas\Desktop\EEWC 2014\semi-auto MtM.jpg"/>
          <p:cNvPicPr/>
          <p:nvPr/>
        </p:nvPicPr>
        <p:blipFill rotWithShape="1">
          <a:blip r:embed="rId2" cstate="print">
            <a:extLst>
              <a:ext uri="{28A0092B-C50C-407E-A947-70E740481C1C}">
                <a14:useLocalDpi xmlns:a14="http://schemas.microsoft.com/office/drawing/2010/main"/>
              </a:ext>
            </a:extLst>
          </a:blip>
          <a:srcRect/>
          <a:stretch/>
        </p:blipFill>
        <p:spPr bwMode="auto">
          <a:xfrm>
            <a:off x="800100" y="4075611"/>
            <a:ext cx="3777545" cy="2005363"/>
          </a:xfrm>
          <a:prstGeom prst="rect">
            <a:avLst/>
          </a:prstGeom>
          <a:noFill/>
          <a:ln>
            <a:noFill/>
          </a:ln>
          <a:extLst>
            <a:ext uri="{53640926-AAD7-44D8-BBD7-CCE9431645EC}">
              <a14:shadowObscured xmlns:a14="http://schemas.microsoft.com/office/drawing/2010/main"/>
            </a:ext>
          </a:extLst>
        </p:spPr>
      </p:pic>
      <p:pic>
        <p:nvPicPr>
          <p:cNvPr id="16" name="Picture 15" descr="C:\Users\Tomas\Desktop\EEWC 2014\auto MtM.jpg"/>
          <p:cNvPicPr/>
          <p:nvPr/>
        </p:nvPicPr>
        <p:blipFill rotWithShape="1">
          <a:blip r:embed="rId3" cstate="print">
            <a:extLst>
              <a:ext uri="{28A0092B-C50C-407E-A947-70E740481C1C}">
                <a14:useLocalDpi xmlns:a14="http://schemas.microsoft.com/office/drawing/2010/main"/>
              </a:ext>
            </a:extLst>
          </a:blip>
          <a:srcRect/>
          <a:stretch/>
        </p:blipFill>
        <p:spPr bwMode="auto">
          <a:xfrm>
            <a:off x="4771077" y="4075611"/>
            <a:ext cx="3595049" cy="20216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4979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TU 1">
      <a:dk1>
        <a:srgbClr val="141313"/>
      </a:dk1>
      <a:lt1>
        <a:sysClr val="window" lastClr="FFFFFF"/>
      </a:lt1>
      <a:dk2>
        <a:srgbClr val="18646A"/>
      </a:dk2>
      <a:lt2>
        <a:srgbClr val="D8A15D"/>
      </a:lt2>
      <a:accent1>
        <a:srgbClr val="223B50"/>
      </a:accent1>
      <a:accent2>
        <a:srgbClr val="AC3837"/>
      </a:accent2>
      <a:accent3>
        <a:srgbClr val="4A614B"/>
      </a:accent3>
      <a:accent4>
        <a:srgbClr val="DA4F36"/>
      </a:accent4>
      <a:accent5>
        <a:srgbClr val="B9BC25"/>
      </a:accent5>
      <a:accent6>
        <a:srgbClr val="53B086"/>
      </a:accent6>
      <a:hlink>
        <a:srgbClr val="97C65D"/>
      </a:hlink>
      <a:folHlink>
        <a:srgbClr val="8EACBA"/>
      </a:folHlink>
    </a:clrScheme>
    <a:fontScheme name="ktufontas">
      <a:majorFont>
        <a:latin typeface="PF DinText Pro"/>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F DinText Pro"/>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58B64AFFE26B43B77AA17D11A60417" ma:contentTypeVersion="1" ma:contentTypeDescription="Create a new document." ma:contentTypeScope="" ma:versionID="01bd53db0e8d6d534b754d77d1b76861">
  <xsd:schema xmlns:xsd="http://www.w3.org/2001/XMLSchema" xmlns:xs="http://www.w3.org/2001/XMLSchema" xmlns:p="http://schemas.microsoft.com/office/2006/metadata/properties" targetNamespace="http://schemas.microsoft.com/office/2006/metadata/properties" ma:root="true" ma:fieldsID="b9ab8c2b3c1d2a690bc60d382cab7cd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F28D28-7040-47CB-97F4-5F04BF3004FA}">
  <ds:schemaRefs>
    <ds:schemaRef ds:uri="http://schemas.microsoft.com/sharepoint/v3/contenttype/forms"/>
  </ds:schemaRefs>
</ds:datastoreItem>
</file>

<file path=customXml/itemProps2.xml><?xml version="1.0" encoding="utf-8"?>
<ds:datastoreItem xmlns:ds="http://schemas.openxmlformats.org/officeDocument/2006/customXml" ds:itemID="{FA86E3D5-BD08-4D4A-B5E3-F836EB00FA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A7089E3-CC65-492D-B5AF-DEEF6935AAD8}">
  <ds:schemaRef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1293</TotalTime>
  <Words>1971</Words>
  <Application>Microsoft Office PowerPoint</Application>
  <PresentationFormat>On-screen Show (4:3)</PresentationFormat>
  <Paragraphs>197</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Approach for Semi-Automatic Extraction of Business Vocabularies and Rules from Use Case Diagrams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Dizainas</dc:creator>
  <cp:lastModifiedBy>Paulius</cp:lastModifiedBy>
  <cp:revision>186</cp:revision>
  <dcterms:created xsi:type="dcterms:W3CDTF">2014-01-28T08:46:28Z</dcterms:created>
  <dcterms:modified xsi:type="dcterms:W3CDTF">2014-05-07T08:50:04Z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0x0101006558B64AFFE26B43B77AA17D11A60417</vt:lpwstr>
  </property>
</Properties>
</file>