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3" r:id="rId2"/>
  </p:sldMasterIdLst>
  <p:notesMasterIdLst>
    <p:notesMasterId r:id="rId4"/>
  </p:notesMasterIdLst>
  <p:handoutMasterIdLst>
    <p:handoutMasterId r:id="rId5"/>
  </p:handoutMasterIdLst>
  <p:sldIdLst>
    <p:sldId id="256" r:id="rId3"/>
  </p:sldIdLst>
  <p:sldSz cx="30275213" cy="42803763"/>
  <p:notesSz cx="6858000" cy="9144000"/>
  <p:defaultTextStyle>
    <a:defPPr>
      <a:defRPr lang="en-US"/>
    </a:defPPr>
    <a:lvl1pPr marL="0" algn="l" defTabSz="4298410" rtl="0" eaLnBrk="1" latinLnBrk="0" hangingPunct="1">
      <a:defRPr sz="8500" kern="1200">
        <a:solidFill>
          <a:schemeClr val="tx1"/>
        </a:solidFill>
        <a:latin typeface="+mn-lt"/>
        <a:ea typeface="+mn-ea"/>
        <a:cs typeface="+mn-cs"/>
      </a:defRPr>
    </a:lvl1pPr>
    <a:lvl2pPr marL="2149205" algn="l" defTabSz="4298410" rtl="0" eaLnBrk="1" latinLnBrk="0" hangingPunct="1">
      <a:defRPr sz="8500" kern="1200">
        <a:solidFill>
          <a:schemeClr val="tx1"/>
        </a:solidFill>
        <a:latin typeface="+mn-lt"/>
        <a:ea typeface="+mn-ea"/>
        <a:cs typeface="+mn-cs"/>
      </a:defRPr>
    </a:lvl2pPr>
    <a:lvl3pPr marL="4298410" algn="l" defTabSz="4298410" rtl="0" eaLnBrk="1" latinLnBrk="0" hangingPunct="1">
      <a:defRPr sz="8500" kern="1200">
        <a:solidFill>
          <a:schemeClr val="tx1"/>
        </a:solidFill>
        <a:latin typeface="+mn-lt"/>
        <a:ea typeface="+mn-ea"/>
        <a:cs typeface="+mn-cs"/>
      </a:defRPr>
    </a:lvl3pPr>
    <a:lvl4pPr marL="6447613" algn="l" defTabSz="4298410" rtl="0" eaLnBrk="1" latinLnBrk="0" hangingPunct="1">
      <a:defRPr sz="8500" kern="1200">
        <a:solidFill>
          <a:schemeClr val="tx1"/>
        </a:solidFill>
        <a:latin typeface="+mn-lt"/>
        <a:ea typeface="+mn-ea"/>
        <a:cs typeface="+mn-cs"/>
      </a:defRPr>
    </a:lvl4pPr>
    <a:lvl5pPr marL="8596817" algn="l" defTabSz="4298410" rtl="0" eaLnBrk="1" latinLnBrk="0" hangingPunct="1">
      <a:defRPr sz="8500" kern="1200">
        <a:solidFill>
          <a:schemeClr val="tx1"/>
        </a:solidFill>
        <a:latin typeface="+mn-lt"/>
        <a:ea typeface="+mn-ea"/>
        <a:cs typeface="+mn-cs"/>
      </a:defRPr>
    </a:lvl5pPr>
    <a:lvl6pPr marL="10746023" algn="l" defTabSz="4298410" rtl="0" eaLnBrk="1" latinLnBrk="0" hangingPunct="1">
      <a:defRPr sz="8500" kern="1200">
        <a:solidFill>
          <a:schemeClr val="tx1"/>
        </a:solidFill>
        <a:latin typeface="+mn-lt"/>
        <a:ea typeface="+mn-ea"/>
        <a:cs typeface="+mn-cs"/>
      </a:defRPr>
    </a:lvl6pPr>
    <a:lvl7pPr marL="12895229" algn="l" defTabSz="4298410" rtl="0" eaLnBrk="1" latinLnBrk="0" hangingPunct="1">
      <a:defRPr sz="8500" kern="1200">
        <a:solidFill>
          <a:schemeClr val="tx1"/>
        </a:solidFill>
        <a:latin typeface="+mn-lt"/>
        <a:ea typeface="+mn-ea"/>
        <a:cs typeface="+mn-cs"/>
      </a:defRPr>
    </a:lvl7pPr>
    <a:lvl8pPr marL="15044432" algn="l" defTabSz="4298410" rtl="0" eaLnBrk="1" latinLnBrk="0" hangingPunct="1">
      <a:defRPr sz="8500" kern="1200">
        <a:solidFill>
          <a:schemeClr val="tx1"/>
        </a:solidFill>
        <a:latin typeface="+mn-lt"/>
        <a:ea typeface="+mn-ea"/>
        <a:cs typeface="+mn-cs"/>
      </a:defRPr>
    </a:lvl8pPr>
    <a:lvl9pPr marL="17193637" algn="l" defTabSz="4298410" rtl="0" eaLnBrk="1" latinLnBrk="0" hangingPunct="1">
      <a:defRPr sz="85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4316">
          <p15:clr>
            <a:srgbClr val="A4A3A4"/>
          </p15:clr>
        </p15:guide>
        <p15:guide id="2" orient="horz" pos="375">
          <p15:clr>
            <a:srgbClr val="A4A3A4"/>
          </p15:clr>
        </p15:guide>
        <p15:guide id="3" orient="horz" pos="26214">
          <p15:clr>
            <a:srgbClr val="A4A3A4"/>
          </p15:clr>
        </p15:guide>
        <p15:guide id="4" orient="horz">
          <p15:clr>
            <a:srgbClr val="A4A3A4"/>
          </p15:clr>
        </p15:guide>
        <p15:guide id="5" pos="401">
          <p15:clr>
            <a:srgbClr val="A4A3A4"/>
          </p15:clr>
        </p15:guide>
        <p15:guide id="6" pos="18672">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5FA"/>
    <a:srgbClr val="CDD2DE"/>
    <a:srgbClr val="E3E9E5"/>
    <a:srgbClr val="EAEAEA"/>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0658" autoAdjust="0"/>
    <p:restoredTop sz="94701" autoAdjust="0"/>
  </p:normalViewPr>
  <p:slideViewPr>
    <p:cSldViewPr snapToGrid="0" snapToObjects="1" showGuides="1">
      <p:cViewPr>
        <p:scale>
          <a:sx n="33" d="100"/>
          <a:sy n="33" d="100"/>
        </p:scale>
        <p:origin x="5" y="4013"/>
      </p:cViewPr>
      <p:guideLst>
        <p:guide orient="horz" pos="4316"/>
        <p:guide orient="horz" pos="375"/>
        <p:guide orient="horz" pos="26214"/>
        <p:guide orient="horz"/>
        <p:guide pos="401"/>
        <p:guide pos="1867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varScale="1">
        <p:scale>
          <a:sx n="83" d="100"/>
          <a:sy n="83" d="100"/>
        </p:scale>
        <p:origin x="-2730"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 Id="rId4" Type="http://schemas.openxmlformats.org/officeDocument/2006/relationships/image" Target="../media/image4.png"/></Relationships>
</file>

<file path=ppt/drawings/_rels/vmlDrawing2.v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 Id="rId4" Type="http://schemas.openxmlformats.org/officeDocument/2006/relationships/image" Target="../media/image4.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158C5BC-9A70-462C-B28D-9600239EAC64}" type="datetimeFigureOut">
              <a:rPr lang="en-US" smtClean="0"/>
              <a:pPr/>
              <a:t>4/29/2014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9C131B7-05CA-4AEE-9267-6D0ED4DC84F3}" type="slidenum">
              <a:rPr lang="en-US" smtClean="0"/>
              <a:pPr/>
              <a:t>‹nº›</a:t>
            </a:fld>
            <a:endParaRPr lang="en-US"/>
          </a:p>
        </p:txBody>
      </p:sp>
    </p:spTree>
    <p:extLst>
      <p:ext uri="{BB962C8B-B14F-4D97-AF65-F5344CB8AC3E}">
        <p14:creationId xmlns:p14="http://schemas.microsoft.com/office/powerpoint/2010/main" val="26391135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4/29/2014</a:t>
            </a:fld>
            <a:endParaRPr lang="en-US" dirty="0"/>
          </a:p>
        </p:txBody>
      </p:sp>
      <p:sp>
        <p:nvSpPr>
          <p:cNvPr id="4" name="Slide Image Placeholder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‹nº›</a:t>
            </a:fld>
            <a:endParaRPr lang="en-US" dirty="0"/>
          </a:p>
        </p:txBody>
      </p:sp>
    </p:spTree>
    <p:extLst>
      <p:ext uri="{BB962C8B-B14F-4D97-AF65-F5344CB8AC3E}">
        <p14:creationId xmlns:p14="http://schemas.microsoft.com/office/powerpoint/2010/main" val="3109100856"/>
      </p:ext>
    </p:extLst>
  </p:cSld>
  <p:clrMap bg1="lt1" tx1="dk1" bg2="lt2" tx2="dk2" accent1="accent1" accent2="accent2" accent3="accent3" accent4="accent4" accent5="accent5" accent6="accent6" hlink="hlink" folHlink="folHlink"/>
  <p:notesStyle>
    <a:lvl1pPr marL="0" algn="l" defTabSz="4298410" rtl="0" eaLnBrk="1" latinLnBrk="0" hangingPunct="1">
      <a:defRPr sz="5800" kern="1200">
        <a:solidFill>
          <a:schemeClr val="tx1"/>
        </a:solidFill>
        <a:latin typeface="+mn-lt"/>
        <a:ea typeface="+mn-ea"/>
        <a:cs typeface="+mn-cs"/>
      </a:defRPr>
    </a:lvl1pPr>
    <a:lvl2pPr marL="2149205" algn="l" defTabSz="4298410" rtl="0" eaLnBrk="1" latinLnBrk="0" hangingPunct="1">
      <a:defRPr sz="5800" kern="1200">
        <a:solidFill>
          <a:schemeClr val="tx1"/>
        </a:solidFill>
        <a:latin typeface="+mn-lt"/>
        <a:ea typeface="+mn-ea"/>
        <a:cs typeface="+mn-cs"/>
      </a:defRPr>
    </a:lvl2pPr>
    <a:lvl3pPr marL="4298410" algn="l" defTabSz="4298410" rtl="0" eaLnBrk="1" latinLnBrk="0" hangingPunct="1">
      <a:defRPr sz="5800" kern="1200">
        <a:solidFill>
          <a:schemeClr val="tx1"/>
        </a:solidFill>
        <a:latin typeface="+mn-lt"/>
        <a:ea typeface="+mn-ea"/>
        <a:cs typeface="+mn-cs"/>
      </a:defRPr>
    </a:lvl3pPr>
    <a:lvl4pPr marL="6447613" algn="l" defTabSz="4298410" rtl="0" eaLnBrk="1" latinLnBrk="0" hangingPunct="1">
      <a:defRPr sz="5800" kern="1200">
        <a:solidFill>
          <a:schemeClr val="tx1"/>
        </a:solidFill>
        <a:latin typeface="+mn-lt"/>
        <a:ea typeface="+mn-ea"/>
        <a:cs typeface="+mn-cs"/>
      </a:defRPr>
    </a:lvl4pPr>
    <a:lvl5pPr marL="8596817" algn="l" defTabSz="4298410" rtl="0" eaLnBrk="1" latinLnBrk="0" hangingPunct="1">
      <a:defRPr sz="5800" kern="1200">
        <a:solidFill>
          <a:schemeClr val="tx1"/>
        </a:solidFill>
        <a:latin typeface="+mn-lt"/>
        <a:ea typeface="+mn-ea"/>
        <a:cs typeface="+mn-cs"/>
      </a:defRPr>
    </a:lvl5pPr>
    <a:lvl6pPr marL="10746023" algn="l" defTabSz="4298410" rtl="0" eaLnBrk="1" latinLnBrk="0" hangingPunct="1">
      <a:defRPr sz="5800" kern="1200">
        <a:solidFill>
          <a:schemeClr val="tx1"/>
        </a:solidFill>
        <a:latin typeface="+mn-lt"/>
        <a:ea typeface="+mn-ea"/>
        <a:cs typeface="+mn-cs"/>
      </a:defRPr>
    </a:lvl6pPr>
    <a:lvl7pPr marL="12895229" algn="l" defTabSz="4298410" rtl="0" eaLnBrk="1" latinLnBrk="0" hangingPunct="1">
      <a:defRPr sz="5800" kern="1200">
        <a:solidFill>
          <a:schemeClr val="tx1"/>
        </a:solidFill>
        <a:latin typeface="+mn-lt"/>
        <a:ea typeface="+mn-ea"/>
        <a:cs typeface="+mn-cs"/>
      </a:defRPr>
    </a:lvl7pPr>
    <a:lvl8pPr marL="15044432" algn="l" defTabSz="4298410" rtl="0" eaLnBrk="1" latinLnBrk="0" hangingPunct="1">
      <a:defRPr sz="5800" kern="1200">
        <a:solidFill>
          <a:schemeClr val="tx1"/>
        </a:solidFill>
        <a:latin typeface="+mn-lt"/>
        <a:ea typeface="+mn-ea"/>
        <a:cs typeface="+mn-cs"/>
      </a:defRPr>
    </a:lvl8pPr>
    <a:lvl9pPr marL="17193637" algn="l" defTabSz="4298410" rtl="0" eaLnBrk="1" latinLnBrk="0" hangingPunct="1">
      <a:defRPr sz="5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extLst>
      <p:ext uri="{BB962C8B-B14F-4D97-AF65-F5344CB8AC3E}">
        <p14:creationId xmlns:p14="http://schemas.microsoft.com/office/powerpoint/2010/main" val="8076602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623691" y="7585962"/>
            <a:ext cx="14299153" cy="897605"/>
          </a:xfrm>
          <a:prstGeom prst="rect">
            <a:avLst/>
          </a:prstGeom>
        </p:spPr>
        <p:txBody>
          <a:bodyPr wrap="square" lIns="223877" tIns="223877" rIns="223877" bIns="223877">
            <a:spAutoFit/>
          </a:bodyPr>
          <a:lstStyle>
            <a:lvl1pPr marL="0" indent="0">
              <a:buNone/>
              <a:defRPr sz="2800">
                <a:solidFill>
                  <a:schemeClr val="accent5">
                    <a:lumMod val="50000"/>
                  </a:schemeClr>
                </a:solidFill>
                <a:latin typeface="Trebuchet MS" pitchFamily="34" charset="0"/>
              </a:defRPr>
            </a:lvl1pPr>
            <a:lvl2pPr marL="1455191" indent="-559688">
              <a:defRPr sz="2500">
                <a:latin typeface="Trebuchet MS" pitchFamily="34" charset="0"/>
              </a:defRPr>
            </a:lvl2pPr>
            <a:lvl3pPr marL="2014879" indent="-559688">
              <a:defRPr sz="2500">
                <a:latin typeface="Trebuchet MS" pitchFamily="34" charset="0"/>
              </a:defRPr>
            </a:lvl3pPr>
            <a:lvl4pPr marL="2630537" indent="-615658">
              <a:defRPr sz="2500">
                <a:latin typeface="Trebuchet MS" pitchFamily="34" charset="0"/>
              </a:defRPr>
            </a:lvl4pPr>
            <a:lvl5pPr marL="3078288" indent="-447751">
              <a:defRPr sz="25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636213" y="6847036"/>
            <a:ext cx="14287866" cy="800265"/>
          </a:xfrm>
          <a:prstGeom prst="rect">
            <a:avLst/>
          </a:prstGeom>
          <a:noFill/>
        </p:spPr>
        <p:txBody>
          <a:bodyPr wrap="square" lIns="89551" tIns="89551" rIns="89551" bIns="89551" anchor="ctr" anchorCtr="0">
            <a:spAutoFit/>
          </a:bodyPr>
          <a:lstStyle>
            <a:lvl1pPr marL="0" indent="0" algn="ctr">
              <a:buNone/>
              <a:defRPr sz="3900" b="1" u="sng" baseline="0">
                <a:solidFill>
                  <a:schemeClr val="accent5">
                    <a:lumMod val="50000"/>
                  </a:schemeClr>
                </a:solidFill>
              </a:defRPr>
            </a:lvl1pPr>
          </a:lstStyle>
          <a:p>
            <a:pPr lvl="0"/>
            <a:r>
              <a:rPr lang="en-US" dirty="0" smtClean="0"/>
              <a:t>(click to edit) INTRODUCTION or ABSTRACT</a:t>
            </a:r>
            <a:endParaRPr lang="en-US" dirty="0"/>
          </a:p>
        </p:txBody>
      </p:sp>
      <p:sp>
        <p:nvSpPr>
          <p:cNvPr id="20" name="Text Placeholder 5"/>
          <p:cNvSpPr>
            <a:spLocks noGrp="1"/>
          </p:cNvSpPr>
          <p:nvPr>
            <p:ph type="body" sz="quarter" idx="20" hasCustomPrompt="1"/>
          </p:nvPr>
        </p:nvSpPr>
        <p:spPr>
          <a:xfrm>
            <a:off x="636211" y="18480518"/>
            <a:ext cx="14291358" cy="800265"/>
          </a:xfrm>
          <a:prstGeom prst="rect">
            <a:avLst/>
          </a:prstGeom>
          <a:noFill/>
        </p:spPr>
        <p:txBody>
          <a:bodyPr wrap="square" lIns="89551" tIns="89551" rIns="89551" bIns="89551" anchor="ctr" anchorCtr="0">
            <a:spAutoFit/>
          </a:bodyPr>
          <a:lstStyle>
            <a:lvl1pPr marL="0" indent="0" algn="ctr">
              <a:buNone/>
              <a:defRPr sz="3900" b="1" u="sng" baseline="0">
                <a:solidFill>
                  <a:schemeClr val="accent5">
                    <a:lumMod val="50000"/>
                  </a:schemeClr>
                </a:solidFill>
              </a:defRPr>
            </a:lvl1pPr>
          </a:lstStyle>
          <a:p>
            <a:pPr lvl="0"/>
            <a:r>
              <a:rPr lang="en-US" dirty="0" smtClean="0"/>
              <a:t>(click to edit)  OBJECTIVES</a:t>
            </a:r>
            <a:endParaRPr lang="en-US" dirty="0"/>
          </a:p>
        </p:txBody>
      </p:sp>
      <p:sp>
        <p:nvSpPr>
          <p:cNvPr id="25" name="Text Placeholder 5"/>
          <p:cNvSpPr>
            <a:spLocks noGrp="1"/>
          </p:cNvSpPr>
          <p:nvPr>
            <p:ph type="body" sz="quarter" idx="25" hasCustomPrompt="1"/>
          </p:nvPr>
        </p:nvSpPr>
        <p:spPr>
          <a:xfrm>
            <a:off x="15353328" y="6847036"/>
            <a:ext cx="14287682" cy="800265"/>
          </a:xfrm>
          <a:prstGeom prst="rect">
            <a:avLst/>
          </a:prstGeom>
          <a:noFill/>
        </p:spPr>
        <p:txBody>
          <a:bodyPr wrap="square" lIns="89551" tIns="89551" rIns="89551" bIns="89551" anchor="ctr" anchorCtr="0">
            <a:spAutoFit/>
          </a:bodyPr>
          <a:lstStyle>
            <a:lvl1pPr marL="0" indent="0" algn="ctr">
              <a:buNone/>
              <a:defRPr sz="3900" b="1" u="sng" baseline="0">
                <a:solidFill>
                  <a:schemeClr val="accent5">
                    <a:lumMod val="50000"/>
                  </a:schemeClr>
                </a:solidFill>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15353328" y="7585962"/>
            <a:ext cx="14287682" cy="897605"/>
          </a:xfrm>
          <a:prstGeom prst="rect">
            <a:avLst/>
          </a:prstGeom>
        </p:spPr>
        <p:txBody>
          <a:bodyPr wrap="square" lIns="223877" tIns="223877" rIns="223877" bIns="223877">
            <a:spAutoFit/>
          </a:bodyPr>
          <a:lstStyle>
            <a:lvl1pPr marL="0" indent="0">
              <a:buNone/>
              <a:defRPr sz="2800">
                <a:solidFill>
                  <a:schemeClr val="accent5">
                    <a:lumMod val="50000"/>
                  </a:schemeClr>
                </a:solidFill>
                <a:latin typeface="Trebuchet MS" pitchFamily="34" charset="0"/>
              </a:defRPr>
            </a:lvl1pPr>
            <a:lvl2pPr marL="1455191" indent="-559688">
              <a:defRPr sz="2500">
                <a:latin typeface="Trebuchet MS" pitchFamily="34" charset="0"/>
              </a:defRPr>
            </a:lvl2pPr>
            <a:lvl3pPr marL="2014879" indent="-559688">
              <a:defRPr sz="2500">
                <a:latin typeface="Trebuchet MS" pitchFamily="34" charset="0"/>
              </a:defRPr>
            </a:lvl3pPr>
            <a:lvl4pPr marL="2630537" indent="-615658">
              <a:defRPr sz="2500">
                <a:latin typeface="Trebuchet MS" pitchFamily="34" charset="0"/>
              </a:defRPr>
            </a:lvl4pPr>
            <a:lvl5pPr marL="3078288" indent="-447751">
              <a:defRPr sz="25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15353329" y="18503095"/>
            <a:ext cx="14283756" cy="800265"/>
          </a:xfrm>
          <a:prstGeom prst="rect">
            <a:avLst/>
          </a:prstGeom>
          <a:noFill/>
        </p:spPr>
        <p:txBody>
          <a:bodyPr wrap="square" lIns="89551" tIns="89551" rIns="89551" bIns="89551" anchor="ctr" anchorCtr="0">
            <a:spAutoFit/>
          </a:bodyPr>
          <a:lstStyle>
            <a:lvl1pPr marL="0" indent="0" algn="ctr">
              <a:buNone/>
              <a:defRPr sz="3900" b="1" u="sng" baseline="0">
                <a:solidFill>
                  <a:schemeClr val="accent5">
                    <a:lumMod val="50000"/>
                  </a:schemeClr>
                </a:solidFill>
              </a:defRPr>
            </a:lvl1pPr>
          </a:lstStyle>
          <a:p>
            <a:pPr lvl="0"/>
            <a:r>
              <a:rPr lang="en-US" dirty="0" smtClean="0"/>
              <a:t>(click to edit)  REFERENCES</a:t>
            </a:r>
            <a:endParaRPr lang="en-US" dirty="0"/>
          </a:p>
        </p:txBody>
      </p:sp>
      <p:sp>
        <p:nvSpPr>
          <p:cNvPr id="28" name="Text Placeholder 3"/>
          <p:cNvSpPr>
            <a:spLocks noGrp="1"/>
          </p:cNvSpPr>
          <p:nvPr>
            <p:ph type="body" sz="quarter" idx="28" hasCustomPrompt="1"/>
          </p:nvPr>
        </p:nvSpPr>
        <p:spPr>
          <a:xfrm>
            <a:off x="15347853" y="19296378"/>
            <a:ext cx="14289232" cy="897605"/>
          </a:xfrm>
          <a:prstGeom prst="rect">
            <a:avLst/>
          </a:prstGeom>
        </p:spPr>
        <p:txBody>
          <a:bodyPr wrap="square" lIns="223877" tIns="223877" rIns="223877" bIns="223877">
            <a:spAutoFit/>
          </a:bodyPr>
          <a:lstStyle>
            <a:lvl1pPr marL="0" indent="0">
              <a:buNone/>
              <a:defRPr sz="2800">
                <a:solidFill>
                  <a:schemeClr val="accent5">
                    <a:lumMod val="50000"/>
                  </a:schemeClr>
                </a:solidFill>
                <a:latin typeface="Trebuchet MS" pitchFamily="34" charset="0"/>
              </a:defRPr>
            </a:lvl1pPr>
            <a:lvl2pPr marL="1455191" indent="-559688">
              <a:defRPr sz="2500">
                <a:latin typeface="Trebuchet MS" pitchFamily="34" charset="0"/>
              </a:defRPr>
            </a:lvl2pPr>
            <a:lvl3pPr marL="2014879" indent="-559688">
              <a:defRPr sz="2500">
                <a:latin typeface="Trebuchet MS" pitchFamily="34" charset="0"/>
              </a:defRPr>
            </a:lvl3pPr>
            <a:lvl4pPr marL="2630537" indent="-615658">
              <a:defRPr sz="2500">
                <a:latin typeface="Trebuchet MS" pitchFamily="34" charset="0"/>
              </a:defRPr>
            </a:lvl4pPr>
            <a:lvl5pPr marL="3078288" indent="-447751">
              <a:defRPr sz="25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15364404" y="33390901"/>
            <a:ext cx="14276605" cy="800265"/>
          </a:xfrm>
          <a:prstGeom prst="rect">
            <a:avLst/>
          </a:prstGeom>
          <a:noFill/>
        </p:spPr>
        <p:txBody>
          <a:bodyPr wrap="square" lIns="89551" tIns="89551" rIns="89551" bIns="89551" anchor="ctr" anchorCtr="0">
            <a:spAutoFit/>
          </a:bodyPr>
          <a:lstStyle>
            <a:lvl1pPr marL="0" indent="0" algn="ctr">
              <a:buNone/>
              <a:defRPr sz="3900" b="1" u="sng" baseline="0">
                <a:solidFill>
                  <a:schemeClr val="accent5">
                    <a:lumMod val="50000"/>
                  </a:schemeClr>
                </a:solidFill>
              </a:defRPr>
            </a:lvl1pPr>
          </a:lstStyle>
          <a:p>
            <a:pPr lvl="0"/>
            <a:r>
              <a:rPr lang="en-US" dirty="0" smtClean="0"/>
              <a:t>(click to edit)  ACKNOWLEDGEMENTS or  CONTACT</a:t>
            </a:r>
            <a:endParaRPr lang="en-US" dirty="0"/>
          </a:p>
        </p:txBody>
      </p:sp>
      <p:sp>
        <p:nvSpPr>
          <p:cNvPr id="30" name="Text Placeholder 3"/>
          <p:cNvSpPr>
            <a:spLocks noGrp="1"/>
          </p:cNvSpPr>
          <p:nvPr>
            <p:ph type="body" sz="quarter" idx="30" hasCustomPrompt="1"/>
          </p:nvPr>
        </p:nvSpPr>
        <p:spPr>
          <a:xfrm>
            <a:off x="15353329" y="34204184"/>
            <a:ext cx="14283756" cy="897605"/>
          </a:xfrm>
          <a:prstGeom prst="rect">
            <a:avLst/>
          </a:prstGeom>
        </p:spPr>
        <p:txBody>
          <a:bodyPr wrap="square" lIns="223877" tIns="223877" rIns="223877" bIns="223877">
            <a:spAutoFit/>
          </a:bodyPr>
          <a:lstStyle>
            <a:lvl1pPr marL="0" indent="0">
              <a:buNone/>
              <a:defRPr sz="2800">
                <a:solidFill>
                  <a:schemeClr val="accent5">
                    <a:lumMod val="50000"/>
                  </a:schemeClr>
                </a:solidFill>
                <a:latin typeface="Trebuchet MS" pitchFamily="34" charset="0"/>
              </a:defRPr>
            </a:lvl1pPr>
            <a:lvl2pPr marL="1455191" indent="-559688">
              <a:defRPr sz="2500">
                <a:latin typeface="Trebuchet MS" pitchFamily="34" charset="0"/>
              </a:defRPr>
            </a:lvl2pPr>
            <a:lvl3pPr marL="2014879" indent="-559688">
              <a:defRPr sz="2500">
                <a:latin typeface="Trebuchet MS" pitchFamily="34" charset="0"/>
              </a:defRPr>
            </a:lvl3pPr>
            <a:lvl4pPr marL="2630537" indent="-615658">
              <a:defRPr sz="2500">
                <a:latin typeface="Trebuchet MS" pitchFamily="34" charset="0"/>
              </a:defRPr>
            </a:lvl4pPr>
            <a:lvl5pPr marL="3078288" indent="-447751">
              <a:defRPr sz="2500">
                <a:latin typeface="Trebuchet MS" pitchFamily="34" charset="0"/>
              </a:defRPr>
            </a:lvl5pPr>
          </a:lstStyle>
          <a:p>
            <a:pPr lvl="0"/>
            <a:r>
              <a:rPr lang="en-US" dirty="0" smtClean="0"/>
              <a:t>Type in or paste your text here</a:t>
            </a:r>
            <a:endParaRPr lang="en-US" dirty="0"/>
          </a:p>
        </p:txBody>
      </p:sp>
      <p:sp>
        <p:nvSpPr>
          <p:cNvPr id="60" name="Text Placeholder 3"/>
          <p:cNvSpPr>
            <a:spLocks noGrp="1"/>
          </p:cNvSpPr>
          <p:nvPr>
            <p:ph type="body" sz="quarter" idx="96" hasCustomPrompt="1"/>
          </p:nvPr>
        </p:nvSpPr>
        <p:spPr>
          <a:xfrm>
            <a:off x="623691" y="19275662"/>
            <a:ext cx="14300387" cy="897605"/>
          </a:xfrm>
          <a:prstGeom prst="rect">
            <a:avLst/>
          </a:prstGeom>
        </p:spPr>
        <p:txBody>
          <a:bodyPr wrap="square" lIns="223877" tIns="223877" rIns="223877" bIns="223877">
            <a:spAutoFit/>
          </a:bodyPr>
          <a:lstStyle>
            <a:lvl1pPr marL="0" indent="0">
              <a:buNone/>
              <a:defRPr sz="2800">
                <a:solidFill>
                  <a:schemeClr val="accent5">
                    <a:lumMod val="50000"/>
                  </a:schemeClr>
                </a:solidFill>
                <a:latin typeface="Trebuchet MS" pitchFamily="34" charset="0"/>
              </a:defRPr>
            </a:lvl1pPr>
            <a:lvl2pPr marL="1455191" indent="-559688">
              <a:defRPr sz="2500">
                <a:latin typeface="Trebuchet MS" pitchFamily="34" charset="0"/>
              </a:defRPr>
            </a:lvl2pPr>
            <a:lvl3pPr marL="2014879" indent="-559688">
              <a:defRPr sz="2500">
                <a:latin typeface="Trebuchet MS" pitchFamily="34" charset="0"/>
              </a:defRPr>
            </a:lvl3pPr>
            <a:lvl4pPr marL="2630537" indent="-615658">
              <a:defRPr sz="2500">
                <a:latin typeface="Trebuchet MS" pitchFamily="34" charset="0"/>
              </a:defRPr>
            </a:lvl4pPr>
            <a:lvl5pPr marL="3078288" indent="-447751">
              <a:defRPr sz="2500">
                <a:latin typeface="Trebuchet MS" pitchFamily="34" charset="0"/>
              </a:defRPr>
            </a:lvl5pPr>
          </a:lstStyle>
          <a:p>
            <a:pPr lvl="0"/>
            <a:r>
              <a:rPr lang="en-US" dirty="0" smtClean="0"/>
              <a:t>Type in or paste your text here</a:t>
            </a:r>
            <a:endParaRPr lang="en-US" dirty="0"/>
          </a:p>
        </p:txBody>
      </p:sp>
      <p:sp>
        <p:nvSpPr>
          <p:cNvPr id="76" name="Text Placeholder 76"/>
          <p:cNvSpPr>
            <a:spLocks noGrp="1"/>
          </p:cNvSpPr>
          <p:nvPr>
            <p:ph type="body" sz="quarter" idx="150" hasCustomPrompt="1"/>
          </p:nvPr>
        </p:nvSpPr>
        <p:spPr>
          <a:xfrm>
            <a:off x="4090899" y="4110875"/>
            <a:ext cx="22093415" cy="1087559"/>
          </a:xfrm>
          <a:prstGeom prst="rect">
            <a:avLst/>
          </a:prstGeom>
        </p:spPr>
        <p:txBody>
          <a:bodyPr lIns="77349" tIns="38675" rIns="77349" bIns="38675">
            <a:normAutofit/>
          </a:bodyPr>
          <a:lstStyle>
            <a:lvl1pPr marL="0" indent="0" algn="ctr">
              <a:buFontTx/>
              <a:buNone/>
              <a:defRPr sz="5400">
                <a:solidFill>
                  <a:schemeClr val="bg1"/>
                </a:solidFill>
                <a:latin typeface="+mj-lt"/>
              </a:defRPr>
            </a:lvl1pPr>
            <a:lvl2pPr>
              <a:buFontTx/>
              <a:buNone/>
              <a:defRPr sz="6100"/>
            </a:lvl2pPr>
            <a:lvl3pPr>
              <a:buFontTx/>
              <a:buNone/>
              <a:defRPr sz="6100"/>
            </a:lvl3pPr>
            <a:lvl4pPr>
              <a:buFontTx/>
              <a:buNone/>
              <a:defRPr sz="6100"/>
            </a:lvl4pPr>
            <a:lvl5pPr>
              <a:buFontTx/>
              <a:buNone/>
              <a:defRPr sz="6100"/>
            </a:lvl5pPr>
          </a:lstStyle>
          <a:p>
            <a:pPr lvl="0"/>
            <a:r>
              <a:rPr lang="en-US" dirty="0" smtClean="0"/>
              <a:t>Click here to add affiliations</a:t>
            </a:r>
            <a:endParaRPr lang="en-US" dirty="0"/>
          </a:p>
        </p:txBody>
      </p:sp>
      <p:sp>
        <p:nvSpPr>
          <p:cNvPr id="79" name="Text Placeholder 76"/>
          <p:cNvSpPr>
            <a:spLocks noGrp="1"/>
          </p:cNvSpPr>
          <p:nvPr>
            <p:ph type="body" sz="quarter" idx="151" hasCustomPrompt="1"/>
          </p:nvPr>
        </p:nvSpPr>
        <p:spPr>
          <a:xfrm>
            <a:off x="4090899" y="2558463"/>
            <a:ext cx="22093415" cy="1262156"/>
          </a:xfrm>
          <a:prstGeom prst="rect">
            <a:avLst/>
          </a:prstGeom>
        </p:spPr>
        <p:txBody>
          <a:bodyPr lIns="77349" tIns="38675" rIns="77349" bIns="38675" anchor="t" anchorCtr="1">
            <a:noAutofit/>
          </a:bodyPr>
          <a:lstStyle>
            <a:lvl1pPr marL="0" indent="0" algn="ctr">
              <a:buFontTx/>
              <a:buNone/>
              <a:defRPr sz="7200">
                <a:solidFill>
                  <a:schemeClr val="bg1"/>
                </a:solidFill>
                <a:latin typeface="+mj-lt"/>
              </a:defRPr>
            </a:lvl1pPr>
            <a:lvl2pPr>
              <a:buFontTx/>
              <a:buNone/>
              <a:defRPr sz="6100"/>
            </a:lvl2pPr>
            <a:lvl3pPr>
              <a:buFontTx/>
              <a:buNone/>
              <a:defRPr sz="6100"/>
            </a:lvl3pPr>
            <a:lvl4pPr>
              <a:buFontTx/>
              <a:buNone/>
              <a:defRPr sz="6100"/>
            </a:lvl4pPr>
            <a:lvl5pPr>
              <a:buFontTx/>
              <a:buNone/>
              <a:defRPr sz="6100"/>
            </a:lvl5pPr>
          </a:lstStyle>
          <a:p>
            <a:pPr lvl="0"/>
            <a:r>
              <a:rPr lang="en-US" dirty="0" smtClean="0"/>
              <a:t>Click here to add authors</a:t>
            </a:r>
            <a:endParaRPr lang="en-US" dirty="0"/>
          </a:p>
        </p:txBody>
      </p:sp>
      <p:sp>
        <p:nvSpPr>
          <p:cNvPr id="80" name="Text Placeholder 76"/>
          <p:cNvSpPr>
            <a:spLocks noGrp="1"/>
          </p:cNvSpPr>
          <p:nvPr>
            <p:ph type="body" sz="quarter" idx="153" hasCustomPrompt="1"/>
          </p:nvPr>
        </p:nvSpPr>
        <p:spPr>
          <a:xfrm>
            <a:off x="4090899" y="492940"/>
            <a:ext cx="22093415" cy="1775267"/>
          </a:xfrm>
          <a:prstGeom prst="rect">
            <a:avLst/>
          </a:prstGeom>
        </p:spPr>
        <p:txBody>
          <a:bodyPr lIns="77349" tIns="38675" rIns="77349" bIns="38675" anchor="t" anchorCtr="1">
            <a:normAutofit/>
          </a:bodyPr>
          <a:lstStyle>
            <a:lvl1pPr marL="0" indent="0" algn="ctr">
              <a:buFontTx/>
              <a:buNone/>
              <a:defRPr sz="9800">
                <a:solidFill>
                  <a:schemeClr val="bg1"/>
                </a:solidFill>
                <a:latin typeface="+mj-lt"/>
              </a:defRPr>
            </a:lvl1pPr>
            <a:lvl2pPr>
              <a:buFontTx/>
              <a:buNone/>
              <a:defRPr sz="6100"/>
            </a:lvl2pPr>
            <a:lvl3pPr>
              <a:buFontTx/>
              <a:buNone/>
              <a:defRPr sz="6100"/>
            </a:lvl3pPr>
            <a:lvl4pPr>
              <a:buFontTx/>
              <a:buNone/>
              <a:defRPr sz="6100"/>
            </a:lvl4pPr>
            <a:lvl5pPr>
              <a:buFontTx/>
              <a:buNone/>
              <a:defRPr sz="6100"/>
            </a:lvl5pPr>
          </a:lstStyle>
          <a:p>
            <a:pPr lvl="0"/>
            <a:r>
              <a:rPr lang="en-US" dirty="0" smtClean="0"/>
              <a:t>Click here to add title</a:t>
            </a:r>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623691" y="7880953"/>
            <a:ext cx="6936975" cy="897605"/>
          </a:xfrm>
          <a:prstGeom prst="rect">
            <a:avLst/>
          </a:prstGeom>
        </p:spPr>
        <p:txBody>
          <a:bodyPr wrap="square" lIns="223877" tIns="223877" rIns="223877" bIns="223877">
            <a:spAutoFit/>
          </a:bodyPr>
          <a:lstStyle>
            <a:lvl1pPr marL="0" indent="0">
              <a:buNone/>
              <a:defRPr sz="2800">
                <a:solidFill>
                  <a:schemeClr val="accent5">
                    <a:lumMod val="50000"/>
                  </a:schemeClr>
                </a:solidFill>
                <a:latin typeface="Trebuchet MS" pitchFamily="34" charset="0"/>
              </a:defRPr>
            </a:lvl1pPr>
            <a:lvl2pPr marL="1455191" indent="-559688">
              <a:defRPr sz="2500">
                <a:latin typeface="Trebuchet MS" pitchFamily="34" charset="0"/>
              </a:defRPr>
            </a:lvl2pPr>
            <a:lvl3pPr marL="2014879" indent="-559688">
              <a:defRPr sz="2500">
                <a:latin typeface="Trebuchet MS" pitchFamily="34" charset="0"/>
              </a:defRPr>
            </a:lvl3pPr>
            <a:lvl4pPr marL="2630537" indent="-615658">
              <a:defRPr sz="2500">
                <a:latin typeface="Trebuchet MS" pitchFamily="34" charset="0"/>
              </a:defRPr>
            </a:lvl4pPr>
            <a:lvl5pPr marL="3078288" indent="-447751">
              <a:defRPr sz="2500">
                <a:latin typeface="Trebuchet MS" pitchFamily="34" charset="0"/>
              </a:defRPr>
            </a:lvl5pPr>
          </a:lstStyle>
          <a:p>
            <a:pPr lvl="0"/>
            <a:r>
              <a:rPr lang="en-US" dirty="0" smtClean="0"/>
              <a:t>Enter your text here</a:t>
            </a:r>
            <a:endParaRPr lang="en-US" dirty="0"/>
          </a:p>
        </p:txBody>
      </p:sp>
      <p:sp>
        <p:nvSpPr>
          <p:cNvPr id="6" name="Text Placeholder 5"/>
          <p:cNvSpPr>
            <a:spLocks noGrp="1"/>
          </p:cNvSpPr>
          <p:nvPr>
            <p:ph type="body" sz="quarter" idx="11" hasCustomPrompt="1"/>
          </p:nvPr>
        </p:nvSpPr>
        <p:spPr>
          <a:xfrm>
            <a:off x="636213" y="7087666"/>
            <a:ext cx="6931501" cy="783016"/>
          </a:xfrm>
          <a:prstGeom prst="rect">
            <a:avLst/>
          </a:prstGeom>
          <a:noFill/>
        </p:spPr>
        <p:txBody>
          <a:bodyPr lIns="89551" tIns="89551" rIns="89551" bIns="89551" anchor="ctr" anchorCtr="0">
            <a:spAutoFit/>
          </a:bodyPr>
          <a:lstStyle>
            <a:lvl1pPr marL="0" indent="0" algn="ctr">
              <a:buNone/>
              <a:defRPr sz="3900" b="1" u="sng" baseline="0">
                <a:solidFill>
                  <a:schemeClr val="accent5">
                    <a:lumMod val="50000"/>
                  </a:schemeClr>
                </a:solidFill>
              </a:defRPr>
            </a:lvl1pPr>
          </a:lstStyle>
          <a:p>
            <a:pPr lvl="0"/>
            <a:r>
              <a:rPr lang="en-US" dirty="0" smtClean="0"/>
              <a:t>(click to add) ABSTRACT</a:t>
            </a:r>
            <a:endParaRPr lang="en-US" dirty="0"/>
          </a:p>
        </p:txBody>
      </p:sp>
      <p:sp>
        <p:nvSpPr>
          <p:cNvPr id="19" name="Text Placeholder 3"/>
          <p:cNvSpPr>
            <a:spLocks noGrp="1"/>
          </p:cNvSpPr>
          <p:nvPr>
            <p:ph type="body" sz="quarter" idx="19" hasCustomPrompt="1"/>
          </p:nvPr>
        </p:nvSpPr>
        <p:spPr>
          <a:xfrm>
            <a:off x="622594" y="19232053"/>
            <a:ext cx="6938069" cy="897605"/>
          </a:xfrm>
          <a:prstGeom prst="rect">
            <a:avLst/>
          </a:prstGeom>
        </p:spPr>
        <p:txBody>
          <a:bodyPr wrap="square" lIns="223877" tIns="223877" rIns="223877" bIns="223877">
            <a:spAutoFit/>
          </a:bodyPr>
          <a:lstStyle>
            <a:lvl1pPr marL="0" indent="0">
              <a:buNone/>
              <a:defRPr sz="2800">
                <a:solidFill>
                  <a:schemeClr val="accent5">
                    <a:lumMod val="50000"/>
                  </a:schemeClr>
                </a:solidFill>
                <a:latin typeface="Trebuchet MS" pitchFamily="34" charset="0"/>
              </a:defRPr>
            </a:lvl1pPr>
            <a:lvl2pPr marL="1455191" indent="-559688">
              <a:defRPr sz="2500">
                <a:latin typeface="Trebuchet MS" pitchFamily="34" charset="0"/>
              </a:defRPr>
            </a:lvl2pPr>
            <a:lvl3pPr marL="2014879" indent="-559688">
              <a:defRPr sz="2500">
                <a:latin typeface="Trebuchet MS" pitchFamily="34" charset="0"/>
              </a:defRPr>
            </a:lvl3pPr>
            <a:lvl4pPr marL="2630537" indent="-615658">
              <a:defRPr sz="2500">
                <a:latin typeface="Trebuchet MS" pitchFamily="34" charset="0"/>
              </a:defRPr>
            </a:lvl4pPr>
            <a:lvl5pPr marL="3078288" indent="-447751">
              <a:defRPr sz="2500">
                <a:latin typeface="Trebuchet MS" pitchFamily="34" charset="0"/>
              </a:defRPr>
            </a:lvl5pPr>
          </a:lstStyle>
          <a:p>
            <a:pPr lvl="0"/>
            <a:r>
              <a:rPr lang="en-US" dirty="0" smtClean="0"/>
              <a:t>Enter your text here</a:t>
            </a:r>
            <a:endParaRPr lang="en-US" dirty="0"/>
          </a:p>
        </p:txBody>
      </p:sp>
      <p:sp>
        <p:nvSpPr>
          <p:cNvPr id="20" name="Text Placeholder 5"/>
          <p:cNvSpPr>
            <a:spLocks noGrp="1"/>
          </p:cNvSpPr>
          <p:nvPr>
            <p:ph type="body" sz="quarter" idx="20" hasCustomPrompt="1"/>
          </p:nvPr>
        </p:nvSpPr>
        <p:spPr>
          <a:xfrm>
            <a:off x="636211" y="18480518"/>
            <a:ext cx="6932594" cy="800265"/>
          </a:xfrm>
          <a:prstGeom prst="rect">
            <a:avLst/>
          </a:prstGeom>
          <a:noFill/>
        </p:spPr>
        <p:txBody>
          <a:bodyPr wrap="square" lIns="89551" tIns="89551" rIns="89551" bIns="89551" anchor="ctr" anchorCtr="0">
            <a:spAutoFit/>
          </a:bodyPr>
          <a:lstStyle>
            <a:lvl1pPr marL="0" indent="0" algn="ctr">
              <a:buNone/>
              <a:defRPr sz="3900" b="1" u="sng" baseline="0">
                <a:solidFill>
                  <a:schemeClr val="accent5">
                    <a:lumMod val="50000"/>
                  </a:schemeClr>
                </a:solidFill>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7992578" y="7870631"/>
            <a:ext cx="14292247" cy="897605"/>
          </a:xfrm>
          <a:prstGeom prst="rect">
            <a:avLst/>
          </a:prstGeom>
        </p:spPr>
        <p:txBody>
          <a:bodyPr wrap="square" lIns="223877" tIns="223877" rIns="223877" bIns="223877">
            <a:spAutoFit/>
          </a:bodyPr>
          <a:lstStyle>
            <a:lvl1pPr marL="0" indent="0">
              <a:buNone/>
              <a:defRPr sz="2800">
                <a:solidFill>
                  <a:schemeClr val="accent5">
                    <a:lumMod val="50000"/>
                  </a:schemeClr>
                </a:solidFill>
                <a:latin typeface="Trebuchet MS" pitchFamily="34" charset="0"/>
              </a:defRPr>
            </a:lvl1pPr>
            <a:lvl2pPr marL="1455191" indent="-559688">
              <a:defRPr sz="2500">
                <a:latin typeface="Trebuchet MS" pitchFamily="34" charset="0"/>
              </a:defRPr>
            </a:lvl2pPr>
            <a:lvl3pPr marL="2014879" indent="-559688">
              <a:defRPr sz="2500">
                <a:latin typeface="Trebuchet MS" pitchFamily="34" charset="0"/>
              </a:defRPr>
            </a:lvl3pPr>
            <a:lvl4pPr marL="2630537" indent="-615658">
              <a:defRPr sz="2500">
                <a:latin typeface="Trebuchet MS" pitchFamily="34" charset="0"/>
              </a:defRPr>
            </a:lvl4pPr>
            <a:lvl5pPr marL="3078288" indent="-447751">
              <a:defRPr sz="2500">
                <a:latin typeface="Trebuchet MS" pitchFamily="34" charset="0"/>
              </a:defRPr>
            </a:lvl5pPr>
          </a:lstStyle>
          <a:p>
            <a:pPr lvl="0"/>
            <a:r>
              <a:rPr lang="en-US" dirty="0" smtClean="0"/>
              <a:t>Enter your text here</a:t>
            </a:r>
            <a:endParaRPr lang="en-US" dirty="0"/>
          </a:p>
        </p:txBody>
      </p:sp>
      <p:sp>
        <p:nvSpPr>
          <p:cNvPr id="22" name="Text Placeholder 5"/>
          <p:cNvSpPr>
            <a:spLocks noGrp="1"/>
          </p:cNvSpPr>
          <p:nvPr>
            <p:ph type="body" sz="quarter" idx="22" hasCustomPrompt="1"/>
          </p:nvPr>
        </p:nvSpPr>
        <p:spPr>
          <a:xfrm>
            <a:off x="7992580" y="7087666"/>
            <a:ext cx="14292247" cy="800265"/>
          </a:xfrm>
          <a:prstGeom prst="rect">
            <a:avLst/>
          </a:prstGeom>
          <a:noFill/>
        </p:spPr>
        <p:txBody>
          <a:bodyPr wrap="square" lIns="89551" tIns="89551" rIns="89551" bIns="89551" anchor="ctr" anchorCtr="0">
            <a:spAutoFit/>
          </a:bodyPr>
          <a:lstStyle>
            <a:lvl1pPr marL="0" indent="0" algn="ctr">
              <a:buNone/>
              <a:defRPr sz="3900" b="1" u="sng" baseline="0">
                <a:solidFill>
                  <a:schemeClr val="accent5">
                    <a:lumMod val="50000"/>
                  </a:schemeClr>
                </a:solidFill>
              </a:defRPr>
            </a:lvl1pPr>
          </a:lstStyle>
          <a:p>
            <a:pPr lvl="0"/>
            <a:r>
              <a:rPr lang="en-US" dirty="0" smtClean="0"/>
              <a:t>(header)  MATERIALS &amp; METHODS</a:t>
            </a:r>
            <a:endParaRPr lang="en-US" dirty="0"/>
          </a:p>
        </p:txBody>
      </p:sp>
      <p:sp>
        <p:nvSpPr>
          <p:cNvPr id="23" name="Text Placeholder 3"/>
          <p:cNvSpPr>
            <a:spLocks noGrp="1"/>
          </p:cNvSpPr>
          <p:nvPr>
            <p:ph type="body" sz="quarter" idx="23" hasCustomPrompt="1"/>
          </p:nvPr>
        </p:nvSpPr>
        <p:spPr>
          <a:xfrm>
            <a:off x="7992580" y="28196756"/>
            <a:ext cx="14292247" cy="897605"/>
          </a:xfrm>
          <a:prstGeom prst="rect">
            <a:avLst/>
          </a:prstGeom>
        </p:spPr>
        <p:txBody>
          <a:bodyPr wrap="square" lIns="223877" tIns="223877" rIns="223877" bIns="223877">
            <a:spAutoFit/>
          </a:bodyPr>
          <a:lstStyle>
            <a:lvl1pPr marL="0" indent="0">
              <a:buNone/>
              <a:defRPr sz="2800">
                <a:solidFill>
                  <a:schemeClr val="accent5">
                    <a:lumMod val="50000"/>
                  </a:schemeClr>
                </a:solidFill>
                <a:latin typeface="Trebuchet MS" pitchFamily="34" charset="0"/>
              </a:defRPr>
            </a:lvl1pPr>
            <a:lvl2pPr marL="1455191" indent="-559688">
              <a:defRPr sz="2500">
                <a:latin typeface="Trebuchet MS" pitchFamily="34" charset="0"/>
              </a:defRPr>
            </a:lvl2pPr>
            <a:lvl3pPr marL="2014879" indent="-559688">
              <a:defRPr sz="2500">
                <a:latin typeface="Trebuchet MS" pitchFamily="34" charset="0"/>
              </a:defRPr>
            </a:lvl3pPr>
            <a:lvl4pPr marL="2630537" indent="-615658">
              <a:defRPr sz="2500">
                <a:latin typeface="Trebuchet MS" pitchFamily="34" charset="0"/>
              </a:defRPr>
            </a:lvl4pPr>
            <a:lvl5pPr marL="3078288" indent="-447751">
              <a:defRPr sz="2500">
                <a:latin typeface="Trebuchet MS" pitchFamily="34" charset="0"/>
              </a:defRPr>
            </a:lvl5pPr>
          </a:lstStyle>
          <a:p>
            <a:pPr lvl="0"/>
            <a:r>
              <a:rPr lang="en-US" dirty="0" smtClean="0"/>
              <a:t>Enter your text here</a:t>
            </a:r>
            <a:endParaRPr lang="en-US" dirty="0"/>
          </a:p>
        </p:txBody>
      </p:sp>
      <p:sp>
        <p:nvSpPr>
          <p:cNvPr id="24" name="Text Placeholder 5"/>
          <p:cNvSpPr>
            <a:spLocks noGrp="1"/>
          </p:cNvSpPr>
          <p:nvPr>
            <p:ph type="body" sz="quarter" idx="24" hasCustomPrompt="1"/>
          </p:nvPr>
        </p:nvSpPr>
        <p:spPr>
          <a:xfrm>
            <a:off x="7992580" y="27403473"/>
            <a:ext cx="14292247" cy="800265"/>
          </a:xfrm>
          <a:prstGeom prst="rect">
            <a:avLst/>
          </a:prstGeom>
          <a:noFill/>
        </p:spPr>
        <p:txBody>
          <a:bodyPr wrap="square" lIns="89551" tIns="89551" rIns="89551" bIns="89551" anchor="ctr" anchorCtr="0">
            <a:spAutoFit/>
          </a:bodyPr>
          <a:lstStyle>
            <a:lvl1pPr marL="0" indent="0" algn="ctr">
              <a:buNone/>
              <a:defRPr sz="3900" b="1" u="sng" baseline="0">
                <a:solidFill>
                  <a:schemeClr val="accent5">
                    <a:lumMod val="50000"/>
                  </a:schemeClr>
                </a:solidFill>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22710790" y="7087666"/>
            <a:ext cx="6930218" cy="800265"/>
          </a:xfrm>
          <a:prstGeom prst="rect">
            <a:avLst/>
          </a:prstGeom>
          <a:noFill/>
        </p:spPr>
        <p:txBody>
          <a:bodyPr wrap="square" lIns="89551" tIns="89551" rIns="89551" bIns="89551" anchor="ctr" anchorCtr="0">
            <a:spAutoFit/>
          </a:bodyPr>
          <a:lstStyle>
            <a:lvl1pPr marL="0" indent="0" algn="ctr">
              <a:buNone/>
              <a:defRPr sz="3900" b="1" u="sng" baseline="0">
                <a:solidFill>
                  <a:schemeClr val="accent5">
                    <a:lumMod val="50000"/>
                  </a:schemeClr>
                </a:solidFill>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22710790" y="7880953"/>
            <a:ext cx="6930218" cy="897605"/>
          </a:xfrm>
          <a:prstGeom prst="rect">
            <a:avLst/>
          </a:prstGeom>
        </p:spPr>
        <p:txBody>
          <a:bodyPr wrap="square" lIns="223877" tIns="223877" rIns="223877" bIns="223877">
            <a:spAutoFit/>
          </a:bodyPr>
          <a:lstStyle>
            <a:lvl1pPr marL="0" indent="0">
              <a:buNone/>
              <a:defRPr sz="2800">
                <a:solidFill>
                  <a:schemeClr val="accent5">
                    <a:lumMod val="50000"/>
                  </a:schemeClr>
                </a:solidFill>
                <a:latin typeface="Trebuchet MS" pitchFamily="34" charset="0"/>
              </a:defRPr>
            </a:lvl1pPr>
            <a:lvl2pPr marL="1455191" indent="-559688">
              <a:defRPr sz="2500">
                <a:latin typeface="Trebuchet MS" pitchFamily="34" charset="0"/>
              </a:defRPr>
            </a:lvl2pPr>
            <a:lvl3pPr marL="2014879" indent="-559688">
              <a:defRPr sz="2500">
                <a:latin typeface="Trebuchet MS" pitchFamily="34" charset="0"/>
              </a:defRPr>
            </a:lvl3pPr>
            <a:lvl4pPr marL="2630537" indent="-615658">
              <a:defRPr sz="2500">
                <a:latin typeface="Trebuchet MS" pitchFamily="34" charset="0"/>
              </a:defRPr>
            </a:lvl4pPr>
            <a:lvl5pPr marL="3078288" indent="-447751">
              <a:defRPr sz="2500">
                <a:latin typeface="Trebuchet MS" pitchFamily="34" charset="0"/>
              </a:defRPr>
            </a:lvl5pPr>
          </a:lstStyle>
          <a:p>
            <a:pPr lvl="0"/>
            <a:r>
              <a:rPr lang="en-US" dirty="0" smtClean="0"/>
              <a:t>Enter your text here</a:t>
            </a:r>
            <a:endParaRPr lang="en-US" dirty="0"/>
          </a:p>
        </p:txBody>
      </p:sp>
      <p:sp>
        <p:nvSpPr>
          <p:cNvPr id="27" name="Text Placeholder 5"/>
          <p:cNvSpPr>
            <a:spLocks noGrp="1"/>
          </p:cNvSpPr>
          <p:nvPr>
            <p:ph type="body" sz="quarter" idx="27" hasCustomPrompt="1"/>
          </p:nvPr>
        </p:nvSpPr>
        <p:spPr>
          <a:xfrm>
            <a:off x="22706864" y="18558829"/>
            <a:ext cx="6930218" cy="800265"/>
          </a:xfrm>
          <a:prstGeom prst="rect">
            <a:avLst/>
          </a:prstGeom>
          <a:noFill/>
        </p:spPr>
        <p:txBody>
          <a:bodyPr wrap="square" lIns="89551" tIns="89551" rIns="89551" bIns="89551" anchor="ctr" anchorCtr="0">
            <a:spAutoFit/>
          </a:bodyPr>
          <a:lstStyle>
            <a:lvl1pPr marL="0" indent="0" algn="ctr">
              <a:buNone/>
              <a:defRPr sz="3900" b="1" u="sng" baseline="0">
                <a:solidFill>
                  <a:schemeClr val="accent5">
                    <a:lumMod val="50000"/>
                  </a:schemeClr>
                </a:solidFill>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22751309" y="19352112"/>
            <a:ext cx="6879920" cy="897605"/>
          </a:xfrm>
          <a:prstGeom prst="rect">
            <a:avLst/>
          </a:prstGeom>
        </p:spPr>
        <p:txBody>
          <a:bodyPr wrap="square" lIns="223877" tIns="223877" rIns="223877" bIns="223877">
            <a:spAutoFit/>
          </a:bodyPr>
          <a:lstStyle>
            <a:lvl1pPr marL="0" indent="0">
              <a:buNone/>
              <a:defRPr sz="2800">
                <a:solidFill>
                  <a:schemeClr val="accent5">
                    <a:lumMod val="50000"/>
                  </a:schemeClr>
                </a:solidFill>
                <a:latin typeface="Trebuchet MS" pitchFamily="34" charset="0"/>
              </a:defRPr>
            </a:lvl1pPr>
            <a:lvl2pPr marL="1455191" indent="-559688">
              <a:defRPr sz="2500">
                <a:latin typeface="Trebuchet MS" pitchFamily="34" charset="0"/>
              </a:defRPr>
            </a:lvl2pPr>
            <a:lvl3pPr marL="2014879" indent="-559688">
              <a:defRPr sz="2500">
                <a:latin typeface="Trebuchet MS" pitchFamily="34" charset="0"/>
              </a:defRPr>
            </a:lvl3pPr>
            <a:lvl4pPr marL="2630537" indent="-615658">
              <a:defRPr sz="2500">
                <a:latin typeface="Trebuchet MS" pitchFamily="34" charset="0"/>
              </a:defRPr>
            </a:lvl4pPr>
            <a:lvl5pPr marL="3078288" indent="-447751">
              <a:defRPr sz="2500">
                <a:latin typeface="Trebuchet MS" pitchFamily="34" charset="0"/>
              </a:defRPr>
            </a:lvl5pPr>
          </a:lstStyle>
          <a:p>
            <a:pPr lvl="0"/>
            <a:r>
              <a:rPr lang="en-US" dirty="0" smtClean="0"/>
              <a:t>Enter your text here</a:t>
            </a:r>
            <a:endParaRPr lang="en-US" dirty="0"/>
          </a:p>
        </p:txBody>
      </p:sp>
      <p:sp>
        <p:nvSpPr>
          <p:cNvPr id="29" name="Text Placeholder 5"/>
          <p:cNvSpPr>
            <a:spLocks noGrp="1"/>
          </p:cNvSpPr>
          <p:nvPr>
            <p:ph type="body" sz="quarter" idx="29" hasCustomPrompt="1"/>
          </p:nvPr>
        </p:nvSpPr>
        <p:spPr>
          <a:xfrm>
            <a:off x="22710790" y="34002453"/>
            <a:ext cx="6930218" cy="783016"/>
          </a:xfrm>
          <a:prstGeom prst="rect">
            <a:avLst/>
          </a:prstGeom>
          <a:noFill/>
        </p:spPr>
        <p:txBody>
          <a:bodyPr wrap="square" lIns="89551" tIns="89551" rIns="89551" bIns="89551" anchor="ctr" anchorCtr="0">
            <a:spAutoFit/>
          </a:bodyPr>
          <a:lstStyle>
            <a:lvl1pPr marL="0" indent="0" algn="ctr">
              <a:buNone/>
              <a:defRPr sz="3900" b="1" u="sng" baseline="0">
                <a:solidFill>
                  <a:schemeClr val="accent5">
                    <a:lumMod val="50000"/>
                  </a:schemeClr>
                </a:solidFill>
              </a:defRPr>
            </a:lvl1pPr>
          </a:lstStyle>
          <a:p>
            <a:pPr lvl="0"/>
            <a:r>
              <a:rPr lang="en-US" dirty="0" smtClean="0"/>
              <a:t>(click to add)  CONTACT</a:t>
            </a:r>
            <a:endParaRPr lang="en-US" dirty="0"/>
          </a:p>
        </p:txBody>
      </p:sp>
      <p:sp>
        <p:nvSpPr>
          <p:cNvPr id="30" name="Text Placeholder 3"/>
          <p:cNvSpPr>
            <a:spLocks noGrp="1"/>
          </p:cNvSpPr>
          <p:nvPr>
            <p:ph type="body" sz="quarter" idx="30" hasCustomPrompt="1"/>
          </p:nvPr>
        </p:nvSpPr>
        <p:spPr>
          <a:xfrm>
            <a:off x="22697538" y="34864438"/>
            <a:ext cx="6933690" cy="897605"/>
          </a:xfrm>
          <a:prstGeom prst="rect">
            <a:avLst/>
          </a:prstGeom>
        </p:spPr>
        <p:txBody>
          <a:bodyPr wrap="square" lIns="223877" tIns="223877" rIns="223877" bIns="223877">
            <a:spAutoFit/>
          </a:bodyPr>
          <a:lstStyle>
            <a:lvl1pPr marL="0" indent="0">
              <a:buNone/>
              <a:defRPr sz="2800">
                <a:solidFill>
                  <a:schemeClr val="accent5">
                    <a:lumMod val="50000"/>
                  </a:schemeClr>
                </a:solidFill>
                <a:latin typeface="Trebuchet MS" pitchFamily="34" charset="0"/>
              </a:defRPr>
            </a:lvl1pPr>
            <a:lvl2pPr marL="1455191" indent="-559688">
              <a:defRPr sz="2500">
                <a:latin typeface="Trebuchet MS" pitchFamily="34" charset="0"/>
              </a:defRPr>
            </a:lvl2pPr>
            <a:lvl3pPr marL="2014879" indent="-559688">
              <a:defRPr sz="2500">
                <a:latin typeface="Trebuchet MS" pitchFamily="34" charset="0"/>
              </a:defRPr>
            </a:lvl3pPr>
            <a:lvl4pPr marL="2630537" indent="-615658">
              <a:defRPr sz="2500">
                <a:latin typeface="Trebuchet MS" pitchFamily="34" charset="0"/>
              </a:defRPr>
            </a:lvl4pPr>
            <a:lvl5pPr marL="3078288" indent="-447751">
              <a:defRPr sz="2500">
                <a:latin typeface="Trebuchet MS" pitchFamily="34" charset="0"/>
              </a:defRPr>
            </a:lvl5pPr>
          </a:lstStyle>
          <a:p>
            <a:pPr lvl="0"/>
            <a:r>
              <a:rPr lang="en-US" dirty="0" smtClean="0"/>
              <a:t>Enter your text here</a:t>
            </a:r>
            <a:endParaRPr lang="en-US" dirty="0"/>
          </a:p>
        </p:txBody>
      </p:sp>
      <p:sp>
        <p:nvSpPr>
          <p:cNvPr id="84" name="Text Placeholder 76"/>
          <p:cNvSpPr>
            <a:spLocks noGrp="1"/>
          </p:cNvSpPr>
          <p:nvPr>
            <p:ph type="body" sz="quarter" idx="150" hasCustomPrompt="1"/>
          </p:nvPr>
        </p:nvSpPr>
        <p:spPr>
          <a:xfrm>
            <a:off x="4101963" y="3796231"/>
            <a:ext cx="22093415" cy="1087559"/>
          </a:xfrm>
          <a:prstGeom prst="rect">
            <a:avLst/>
          </a:prstGeom>
        </p:spPr>
        <p:txBody>
          <a:bodyPr lIns="77349" tIns="38675" rIns="77349" bIns="38675">
            <a:normAutofit/>
          </a:bodyPr>
          <a:lstStyle>
            <a:lvl1pPr marL="0" indent="0" algn="ctr">
              <a:buFontTx/>
              <a:buNone/>
              <a:defRPr sz="5400">
                <a:solidFill>
                  <a:schemeClr val="bg1"/>
                </a:solidFill>
                <a:latin typeface="+mj-lt"/>
              </a:defRPr>
            </a:lvl1pPr>
            <a:lvl2pPr>
              <a:buFontTx/>
              <a:buNone/>
              <a:defRPr sz="6100"/>
            </a:lvl2pPr>
            <a:lvl3pPr>
              <a:buFontTx/>
              <a:buNone/>
              <a:defRPr sz="6100"/>
            </a:lvl3pPr>
            <a:lvl4pPr>
              <a:buFontTx/>
              <a:buNone/>
              <a:defRPr sz="6100"/>
            </a:lvl4pPr>
            <a:lvl5pPr>
              <a:buFontTx/>
              <a:buNone/>
              <a:defRPr sz="6100"/>
            </a:lvl5pPr>
          </a:lstStyle>
          <a:p>
            <a:pPr lvl="0"/>
            <a:r>
              <a:rPr lang="en-US" dirty="0" smtClean="0"/>
              <a:t>Click here to add affiliations</a:t>
            </a:r>
            <a:endParaRPr lang="en-US" dirty="0"/>
          </a:p>
        </p:txBody>
      </p:sp>
      <p:sp>
        <p:nvSpPr>
          <p:cNvPr id="85" name="Text Placeholder 76"/>
          <p:cNvSpPr>
            <a:spLocks noGrp="1"/>
          </p:cNvSpPr>
          <p:nvPr>
            <p:ph type="body" sz="quarter" idx="151" hasCustomPrompt="1"/>
          </p:nvPr>
        </p:nvSpPr>
        <p:spPr>
          <a:xfrm>
            <a:off x="4101963" y="2197726"/>
            <a:ext cx="22093415" cy="1376139"/>
          </a:xfrm>
          <a:prstGeom prst="rect">
            <a:avLst/>
          </a:prstGeom>
        </p:spPr>
        <p:txBody>
          <a:bodyPr lIns="77349" tIns="38675" rIns="77349" bIns="38675" anchor="t" anchorCtr="1">
            <a:normAutofit/>
          </a:bodyPr>
          <a:lstStyle>
            <a:lvl1pPr marL="0" indent="0" algn="ctr">
              <a:buFontTx/>
              <a:buNone/>
              <a:defRPr sz="7200">
                <a:solidFill>
                  <a:schemeClr val="bg1"/>
                </a:solidFill>
                <a:latin typeface="+mj-lt"/>
              </a:defRPr>
            </a:lvl1pPr>
            <a:lvl2pPr>
              <a:buFontTx/>
              <a:buNone/>
              <a:defRPr sz="6100"/>
            </a:lvl2pPr>
            <a:lvl3pPr>
              <a:buFontTx/>
              <a:buNone/>
              <a:defRPr sz="6100"/>
            </a:lvl3pPr>
            <a:lvl4pPr>
              <a:buFontTx/>
              <a:buNone/>
              <a:defRPr sz="6100"/>
            </a:lvl4pPr>
            <a:lvl5pPr>
              <a:buFontTx/>
              <a:buNone/>
              <a:defRPr sz="6100"/>
            </a:lvl5pPr>
          </a:lstStyle>
          <a:p>
            <a:pPr lvl="0"/>
            <a:r>
              <a:rPr lang="en-US" dirty="0" smtClean="0"/>
              <a:t>Click here to add authors</a:t>
            </a:r>
            <a:endParaRPr lang="en-US" dirty="0"/>
          </a:p>
        </p:txBody>
      </p:sp>
      <p:sp>
        <p:nvSpPr>
          <p:cNvPr id="86" name="Text Placeholder 76"/>
          <p:cNvSpPr>
            <a:spLocks noGrp="1"/>
          </p:cNvSpPr>
          <p:nvPr>
            <p:ph type="body" sz="quarter" idx="178" hasCustomPrompt="1"/>
          </p:nvPr>
        </p:nvSpPr>
        <p:spPr>
          <a:xfrm>
            <a:off x="4090899" y="355780"/>
            <a:ext cx="22093415" cy="1692719"/>
          </a:xfrm>
          <a:prstGeom prst="rect">
            <a:avLst/>
          </a:prstGeom>
        </p:spPr>
        <p:txBody>
          <a:bodyPr lIns="77349" tIns="38675" rIns="77349" bIns="38675" anchor="t" anchorCtr="1">
            <a:normAutofit/>
          </a:bodyPr>
          <a:lstStyle>
            <a:lvl1pPr marL="0" indent="0" algn="ctr">
              <a:buFontTx/>
              <a:buNone/>
              <a:defRPr sz="9800">
                <a:solidFill>
                  <a:schemeClr val="bg1"/>
                </a:solidFill>
                <a:latin typeface="+mj-lt"/>
              </a:defRPr>
            </a:lvl1pPr>
            <a:lvl2pPr>
              <a:buFontTx/>
              <a:buNone/>
              <a:defRPr sz="6100"/>
            </a:lvl2pPr>
            <a:lvl3pPr>
              <a:buFontTx/>
              <a:buNone/>
              <a:defRPr sz="6100"/>
            </a:lvl3pPr>
            <a:lvl4pPr>
              <a:buFontTx/>
              <a:buNone/>
              <a:defRPr sz="6100"/>
            </a:lvl4pPr>
            <a:lvl5pPr>
              <a:buFontTx/>
              <a:buNone/>
              <a:defRPr sz="6100"/>
            </a:lvl5pPr>
          </a:lstStyle>
          <a:p>
            <a:pPr lvl="0"/>
            <a:r>
              <a:rPr lang="en-US" dirty="0" smtClean="0"/>
              <a:t>Click here to add title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oleObject" Target="../embeddings/oleObject1.bin"/><Relationship Id="rId13" Type="http://schemas.openxmlformats.org/officeDocument/2006/relationships/image" Target="../media/image3.png"/><Relationship Id="rId18" Type="http://schemas.openxmlformats.org/officeDocument/2006/relationships/image" Target="../media/image10.jpeg"/><Relationship Id="rId3" Type="http://schemas.openxmlformats.org/officeDocument/2006/relationships/vmlDrawing" Target="../drawings/vmlDrawing1.vml"/><Relationship Id="rId7" Type="http://schemas.openxmlformats.org/officeDocument/2006/relationships/image" Target="../media/image8.png"/><Relationship Id="rId12" Type="http://schemas.openxmlformats.org/officeDocument/2006/relationships/oleObject" Target="../embeddings/oleObject3.bin"/><Relationship Id="rId17" Type="http://schemas.openxmlformats.org/officeDocument/2006/relationships/hyperlink" Target="http://www.facebook.com/pages/PosterPresentationscom/217914411419?v=app_4949752878&amp;ref=ts" TargetMode="External"/><Relationship Id="rId2" Type="http://schemas.openxmlformats.org/officeDocument/2006/relationships/theme" Target="../theme/theme1.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7.png"/><Relationship Id="rId11" Type="http://schemas.openxmlformats.org/officeDocument/2006/relationships/image" Target="../media/image2.png"/><Relationship Id="rId5" Type="http://schemas.openxmlformats.org/officeDocument/2006/relationships/image" Target="../media/image6.png"/><Relationship Id="rId15" Type="http://schemas.openxmlformats.org/officeDocument/2006/relationships/oleObject" Target="../embeddings/oleObject4.bin"/><Relationship Id="rId10" Type="http://schemas.openxmlformats.org/officeDocument/2006/relationships/oleObject" Target="../embeddings/oleObject2.bin"/><Relationship Id="rId4" Type="http://schemas.openxmlformats.org/officeDocument/2006/relationships/image" Target="../media/image5.png"/><Relationship Id="rId9" Type="http://schemas.openxmlformats.org/officeDocument/2006/relationships/image" Target="../media/image1.png"/><Relationship Id="rId14" Type="http://schemas.openxmlformats.org/officeDocument/2006/relationships/image" Target="../media/image9.png"/></Relationships>
</file>

<file path=ppt/slideMasters/_rels/slideMaster2.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3.png"/><Relationship Id="rId18" Type="http://schemas.openxmlformats.org/officeDocument/2006/relationships/image" Target="../media/image10.jpeg"/><Relationship Id="rId3" Type="http://schemas.openxmlformats.org/officeDocument/2006/relationships/vmlDrawing" Target="../drawings/vmlDrawing2.vml"/><Relationship Id="rId7" Type="http://schemas.openxmlformats.org/officeDocument/2006/relationships/image" Target="../media/image8.png"/><Relationship Id="rId12" Type="http://schemas.openxmlformats.org/officeDocument/2006/relationships/oleObject" Target="../embeddings/oleObject7.bin"/><Relationship Id="rId17" Type="http://schemas.openxmlformats.org/officeDocument/2006/relationships/hyperlink" Target="http://www.facebook.com/pages/PosterPresentationscom/217914411419?v=app_4949752878&amp;ref=ts" TargetMode="External"/><Relationship Id="rId2" Type="http://schemas.openxmlformats.org/officeDocument/2006/relationships/theme" Target="../theme/theme2.xml"/><Relationship Id="rId16"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2.png"/><Relationship Id="rId5" Type="http://schemas.openxmlformats.org/officeDocument/2006/relationships/image" Target="../media/image6.png"/><Relationship Id="rId15" Type="http://schemas.openxmlformats.org/officeDocument/2006/relationships/oleObject" Target="../embeddings/oleObject8.bin"/><Relationship Id="rId10" Type="http://schemas.openxmlformats.org/officeDocument/2006/relationships/oleObject" Target="../embeddings/oleObject6.bin"/><Relationship Id="rId4" Type="http://schemas.openxmlformats.org/officeDocument/2006/relationships/image" Target="../media/image5.png"/><Relationship Id="rId9" Type="http://schemas.openxmlformats.org/officeDocument/2006/relationships/image" Target="../media/image1.png"/><Relationship Id="rId14"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1"/>
            <a:ext cx="30275213" cy="5440680"/>
          </a:xfrm>
          <a:prstGeom prst="rect">
            <a:avLst/>
          </a:prstGeom>
          <a:solidFill>
            <a:schemeClr val="accent5">
              <a:lumMod val="75000"/>
            </a:schemeClr>
          </a:solidFill>
          <a:ln w="9525">
            <a:solidFill>
              <a:schemeClr val="tx1"/>
            </a:solidFill>
            <a:miter lim="800000"/>
            <a:headEnd/>
            <a:tailEnd/>
          </a:ln>
          <a:effectLst/>
        </p:spPr>
        <p:txBody>
          <a:bodyPr wrap="none" lIns="89551" tIns="44774" rIns="89551" bIns="44774" anchor="ctr"/>
          <a:lstStyle/>
          <a:p>
            <a:pPr>
              <a:defRPr/>
            </a:pPr>
            <a:endParaRPr lang="en-US" dirty="0"/>
          </a:p>
        </p:txBody>
      </p:sp>
      <p:sp>
        <p:nvSpPr>
          <p:cNvPr id="9" name="Rectangle 9"/>
          <p:cNvSpPr>
            <a:spLocks noChangeArrowheads="1"/>
          </p:cNvSpPr>
          <p:nvPr/>
        </p:nvSpPr>
        <p:spPr bwMode="auto">
          <a:xfrm>
            <a:off x="0" y="5425452"/>
            <a:ext cx="30275213" cy="198164"/>
          </a:xfrm>
          <a:prstGeom prst="rect">
            <a:avLst/>
          </a:prstGeom>
          <a:solidFill>
            <a:schemeClr val="accent5">
              <a:lumMod val="50000"/>
            </a:schemeClr>
          </a:solidFill>
          <a:ln w="152400">
            <a:noFill/>
            <a:miter lim="800000"/>
            <a:headEnd/>
            <a:tailEnd/>
          </a:ln>
          <a:effectLst/>
        </p:spPr>
        <p:txBody>
          <a:bodyPr wrap="none" lIns="89551" tIns="44774" rIns="89551" bIns="44774" anchor="ctr"/>
          <a:lstStyle/>
          <a:p>
            <a:pPr>
              <a:defRPr/>
            </a:pPr>
            <a:endParaRPr lang="en-US" dirty="0"/>
          </a:p>
        </p:txBody>
      </p:sp>
      <p:sp>
        <p:nvSpPr>
          <p:cNvPr id="10" name="Text Box 14"/>
          <p:cNvSpPr txBox="1">
            <a:spLocks noChangeArrowheads="1"/>
          </p:cNvSpPr>
          <p:nvPr/>
        </p:nvSpPr>
        <p:spPr bwMode="auto">
          <a:xfrm>
            <a:off x="1538296" y="41989161"/>
            <a:ext cx="2234591" cy="322029"/>
          </a:xfrm>
          <a:prstGeom prst="rect">
            <a:avLst/>
          </a:prstGeom>
          <a:noFill/>
          <a:ln w="9525">
            <a:noFill/>
            <a:miter lim="800000"/>
            <a:headEnd/>
            <a:tailEnd/>
          </a:ln>
          <a:effectLst/>
        </p:spPr>
        <p:txBody>
          <a:bodyPr wrap="square" lIns="89381" tIns="44682" rIns="89381" bIns="44682">
            <a:spAutoFit/>
          </a:bodyPr>
          <a:lstStyle/>
          <a:p>
            <a:pPr eaLnBrk="0" hangingPunct="0">
              <a:lnSpc>
                <a:spcPct val="65000"/>
              </a:lnSpc>
              <a:spcBef>
                <a:spcPct val="50000"/>
              </a:spcBef>
              <a:defRPr/>
            </a:pPr>
            <a:r>
              <a:rPr lang="en-US" sz="500" b="1" dirty="0" smtClean="0">
                <a:solidFill>
                  <a:schemeClr val="bg1">
                    <a:lumMod val="75000"/>
                  </a:schemeClr>
                </a:solidFill>
                <a:latin typeface="Arial" charset="0"/>
              </a:rPr>
              <a:t>RESEARCH POSTER PRESENTATION </a:t>
            </a:r>
            <a:r>
              <a:rPr lang="en-US" sz="500" b="1" dirty="0">
                <a:solidFill>
                  <a:schemeClr val="bg1">
                    <a:lumMod val="75000"/>
                  </a:schemeClr>
                </a:solidFill>
                <a:latin typeface="Arial" charset="0"/>
              </a:rPr>
              <a:t>DESIGN © </a:t>
            </a:r>
            <a:r>
              <a:rPr lang="en-US" sz="500" b="1" dirty="0" smtClean="0">
                <a:solidFill>
                  <a:schemeClr val="bg1">
                    <a:lumMod val="75000"/>
                  </a:schemeClr>
                </a:solidFill>
                <a:latin typeface="Arial" charset="0"/>
              </a:rPr>
              <a:t>2012</a:t>
            </a:r>
            <a:endParaRPr lang="en-US" sz="500" b="1" dirty="0">
              <a:solidFill>
                <a:schemeClr val="bg1">
                  <a:lumMod val="75000"/>
                </a:schemeClr>
              </a:solidFill>
              <a:latin typeface="Arial" charset="0"/>
            </a:endParaRPr>
          </a:p>
          <a:p>
            <a:pPr eaLnBrk="0" hangingPunct="0">
              <a:lnSpc>
                <a:spcPct val="65000"/>
              </a:lnSpc>
              <a:spcBef>
                <a:spcPct val="50000"/>
              </a:spcBef>
              <a:defRPr/>
            </a:pPr>
            <a:r>
              <a:rPr lang="en-US" sz="1000" b="1" dirty="0">
                <a:solidFill>
                  <a:schemeClr val="bg1">
                    <a:lumMod val="75000"/>
                  </a:schemeClr>
                </a:solidFill>
                <a:latin typeface="Arial" charset="0"/>
              </a:rPr>
              <a:t>www.PosterPresentations.com</a:t>
            </a:r>
          </a:p>
        </p:txBody>
      </p:sp>
      <p:sp>
        <p:nvSpPr>
          <p:cNvPr id="16" name="Rectangle 33"/>
          <p:cNvSpPr>
            <a:spLocks noChangeArrowheads="1"/>
          </p:cNvSpPr>
          <p:nvPr/>
        </p:nvSpPr>
        <p:spPr bwMode="auto">
          <a:xfrm>
            <a:off x="634515" y="6446521"/>
            <a:ext cx="14291153" cy="35160496"/>
          </a:xfrm>
          <a:prstGeom prst="roundRect">
            <a:avLst>
              <a:gd name="adj" fmla="val 3215"/>
            </a:avLst>
          </a:prstGeom>
          <a:gradFill flip="none" rotWithShape="1">
            <a:gsLst>
              <a:gs pos="0">
                <a:schemeClr val="accent1">
                  <a:tint val="66000"/>
                  <a:satMod val="160000"/>
                </a:schemeClr>
              </a:gs>
              <a:gs pos="0">
                <a:srgbClr val="CDD2DE"/>
              </a:gs>
              <a:gs pos="100000">
                <a:srgbClr val="F3F5FA"/>
              </a:gs>
            </a:gsLst>
            <a:lin ang="16200000" scaled="1"/>
            <a:tileRect/>
          </a:gradFill>
          <a:ln w="9525">
            <a:solidFill>
              <a:schemeClr val="tx2"/>
            </a:solidFill>
            <a:miter lim="800000"/>
            <a:headEnd/>
            <a:tailEnd/>
          </a:ln>
          <a:effectLst/>
        </p:spPr>
        <p:txBody>
          <a:bodyPr wrap="none" lIns="89551" tIns="44774" rIns="89551" bIns="44774" anchor="ctr"/>
          <a:lstStyle/>
          <a:p>
            <a:pPr>
              <a:defRPr/>
            </a:pPr>
            <a:endParaRPr lang="en-US" dirty="0"/>
          </a:p>
        </p:txBody>
      </p:sp>
      <p:sp>
        <p:nvSpPr>
          <p:cNvPr id="21" name="Rectangle 33"/>
          <p:cNvSpPr>
            <a:spLocks noChangeArrowheads="1"/>
          </p:cNvSpPr>
          <p:nvPr userDrawn="1"/>
        </p:nvSpPr>
        <p:spPr bwMode="auto">
          <a:xfrm>
            <a:off x="15349546" y="6446521"/>
            <a:ext cx="14291153" cy="35160496"/>
          </a:xfrm>
          <a:prstGeom prst="roundRect">
            <a:avLst>
              <a:gd name="adj" fmla="val 3215"/>
            </a:avLst>
          </a:prstGeom>
          <a:gradFill flip="none" rotWithShape="1">
            <a:gsLst>
              <a:gs pos="0">
                <a:schemeClr val="accent1">
                  <a:tint val="66000"/>
                  <a:satMod val="160000"/>
                </a:schemeClr>
              </a:gs>
              <a:gs pos="0">
                <a:srgbClr val="CDD2DE"/>
              </a:gs>
              <a:gs pos="100000">
                <a:srgbClr val="F3F5FA"/>
              </a:gs>
            </a:gsLst>
            <a:lin ang="16200000" scaled="1"/>
            <a:tileRect/>
          </a:gradFill>
          <a:ln w="9525">
            <a:solidFill>
              <a:schemeClr val="tx2"/>
            </a:solidFill>
            <a:miter lim="800000"/>
            <a:headEnd/>
            <a:tailEnd/>
          </a:ln>
          <a:effectLst/>
        </p:spPr>
        <p:txBody>
          <a:bodyPr wrap="none" lIns="89551" tIns="44774" rIns="89551" bIns="44774" anchor="ctr"/>
          <a:lstStyle/>
          <a:p>
            <a:pPr>
              <a:defRPr/>
            </a:pPr>
            <a:endParaRPr lang="en-US" dirty="0"/>
          </a:p>
        </p:txBody>
      </p:sp>
      <p:grpSp>
        <p:nvGrpSpPr>
          <p:cNvPr id="23" name="Group 22"/>
          <p:cNvGrpSpPr/>
          <p:nvPr userDrawn="1"/>
        </p:nvGrpSpPr>
        <p:grpSpPr>
          <a:xfrm>
            <a:off x="-12658121" y="-48127"/>
            <a:ext cx="12259293" cy="42851889"/>
            <a:chOff x="-11225189" y="-1"/>
            <a:chExt cx="11018865" cy="38516022"/>
          </a:xfrm>
        </p:grpSpPr>
        <p:sp>
          <p:nvSpPr>
            <p:cNvPr id="24" name="Rectangle 23"/>
            <p:cNvSpPr/>
            <p:nvPr/>
          </p:nvSpPr>
          <p:spPr>
            <a:xfrm>
              <a:off x="-11216136" y="-1"/>
              <a:ext cx="11009812" cy="38516022"/>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marL="0" marR="0" indent="0" algn="ctr" defTabSz="1518341" rtl="0" eaLnBrk="1" fontAlgn="auto" latinLnBrk="0" hangingPunct="1">
                <a:lnSpc>
                  <a:spcPct val="100000"/>
                </a:lnSpc>
                <a:spcBef>
                  <a:spcPts val="0"/>
                </a:spcBef>
                <a:spcAft>
                  <a:spcPts val="0"/>
                </a:spcAft>
                <a:buClrTx/>
                <a:buSzTx/>
                <a:buFontTx/>
                <a:buNone/>
                <a:tabLst/>
                <a:defRPr/>
              </a:pPr>
              <a:r>
                <a:rPr lang="en-US" sz="4000" b="1" spc="0" dirty="0" smtClean="0">
                  <a:solidFill>
                    <a:srgbClr val="FF0000"/>
                  </a:solidFill>
                  <a:latin typeface="Trebuchet MS" pitchFamily="34" charset="0"/>
                </a:rPr>
                <a:t>(—THIS SIDEBAR DOES NOT PRINT—)</a:t>
              </a:r>
              <a:endParaRPr lang="en-US" sz="4000" b="1" spc="600" dirty="0" smtClean="0">
                <a:solidFill>
                  <a:schemeClr val="bg1"/>
                </a:solidFill>
                <a:latin typeface="Trebuchet MS" pitchFamily="34" charset="0"/>
              </a:endParaRPr>
            </a:p>
            <a:p>
              <a:pPr algn="ctr"/>
              <a:r>
                <a:rPr lang="en-US" sz="4800" b="1" spc="600" dirty="0" smtClean="0">
                  <a:solidFill>
                    <a:schemeClr val="bg1"/>
                  </a:solidFill>
                  <a:latin typeface="Trebuchet MS" pitchFamily="34" charset="0"/>
                </a:rPr>
                <a:t>DESIGN</a:t>
              </a:r>
              <a:r>
                <a:rPr lang="en-US" sz="4800" b="1" spc="600" baseline="0" dirty="0" smtClean="0">
                  <a:solidFill>
                    <a:schemeClr val="bg1"/>
                  </a:solidFill>
                  <a:latin typeface="Trebuchet MS" pitchFamily="34" charset="0"/>
                </a:rPr>
                <a:t> </a:t>
              </a:r>
              <a:r>
                <a:rPr lang="en-US" sz="4800" b="1" spc="600" dirty="0" smtClean="0">
                  <a:solidFill>
                    <a:schemeClr val="bg1"/>
                  </a:solidFill>
                  <a:latin typeface="Trebuchet MS" pitchFamily="34" charset="0"/>
                </a:rPr>
                <a:t>GUIDE</a:t>
              </a:r>
            </a:p>
            <a:p>
              <a:pPr algn="ctr"/>
              <a:endParaRPr lang="en-US" sz="3600" b="1" dirty="0" smtClean="0">
                <a:latin typeface="Trebuchet MS" pitchFamily="34" charset="0"/>
              </a:endParaRPr>
            </a:p>
            <a:p>
              <a:pPr defTabSz="3765639"/>
              <a:r>
                <a:rPr lang="en-US" sz="3600" i="0" dirty="0" smtClean="0">
                  <a:latin typeface="Trebuchet MS" pitchFamily="34" charset="0"/>
                </a:rPr>
                <a:t>This PowerPoint</a:t>
              </a:r>
              <a:r>
                <a:rPr lang="en-US" sz="3600" i="0" baseline="0" dirty="0" smtClean="0">
                  <a:latin typeface="Trebuchet MS" pitchFamily="34" charset="0"/>
                </a:rPr>
                <a:t> </a:t>
              </a:r>
              <a:r>
                <a:rPr lang="en-US" sz="3600" i="0" dirty="0" smtClean="0">
                  <a:latin typeface="Trebuchet MS" pitchFamily="34" charset="0"/>
                </a:rPr>
                <a:t>2007 template produces</a:t>
              </a:r>
              <a:r>
                <a:rPr lang="en-US" sz="3600" i="0" baseline="0" dirty="0" smtClean="0">
                  <a:latin typeface="Trebuchet MS" pitchFamily="34" charset="0"/>
                </a:rPr>
                <a:t> </a:t>
              </a:r>
              <a:r>
                <a:rPr lang="en-US" sz="3600" i="0" dirty="0" smtClean="0">
                  <a:latin typeface="Trebuchet MS" pitchFamily="34" charset="0"/>
                </a:rPr>
                <a:t>an</a:t>
              </a:r>
              <a:r>
                <a:rPr lang="en-US" sz="3600" i="0" baseline="0" dirty="0" smtClean="0">
                  <a:latin typeface="Trebuchet MS" pitchFamily="34" charset="0"/>
                </a:rPr>
                <a:t> A0</a:t>
              </a:r>
              <a:r>
                <a:rPr lang="en-US" sz="3600" i="0" dirty="0" smtClean="0">
                  <a:latin typeface="Trebuchet MS" pitchFamily="34" charset="0"/>
                </a:rPr>
                <a:t> presentation poster. </a:t>
              </a:r>
              <a:r>
                <a:rPr lang="en-US" sz="3600" dirty="0" smtClean="0">
                  <a:latin typeface="Trebuchet MS" pitchFamily="34" charset="0"/>
                </a:rPr>
                <a:t>You</a:t>
              </a:r>
              <a:r>
                <a:rPr lang="en-US" sz="3600" baseline="0" dirty="0" smtClean="0">
                  <a:latin typeface="Trebuchet MS" pitchFamily="34" charset="0"/>
                </a:rPr>
                <a:t> can u</a:t>
              </a:r>
              <a:r>
                <a:rPr lang="en-US" sz="3600" dirty="0" smtClean="0">
                  <a:latin typeface="Trebuchet MS" pitchFamily="34" charset="0"/>
                </a:rPr>
                <a:t>se</a:t>
              </a:r>
              <a:r>
                <a:rPr lang="en-US" sz="3600" baseline="0" dirty="0" smtClean="0">
                  <a:latin typeface="Trebuchet MS" pitchFamily="34" charset="0"/>
                </a:rPr>
                <a:t> it to create your research poster and </a:t>
              </a:r>
              <a:r>
                <a:rPr lang="en-US" sz="3600" dirty="0" smtClean="0">
                  <a:latin typeface="Trebuchet MS" pitchFamily="34" charset="0"/>
                </a:rPr>
                <a:t>save valuable time placing titles, subtitles,</a:t>
              </a:r>
              <a:r>
                <a:rPr lang="en-US" sz="3600" baseline="0" dirty="0" smtClean="0">
                  <a:latin typeface="Trebuchet MS" pitchFamily="34" charset="0"/>
                </a:rPr>
                <a:t> text, and graphics</a:t>
              </a:r>
              <a:r>
                <a:rPr lang="en-US" sz="3600" dirty="0" smtClean="0">
                  <a:latin typeface="Trebuchet MS" pitchFamily="34" charset="0"/>
                </a:rPr>
                <a:t>. </a:t>
              </a:r>
            </a:p>
            <a:p>
              <a:pPr defTabSz="3765639"/>
              <a:endParaRPr lang="en-US" sz="3600" dirty="0" smtClean="0">
                <a:latin typeface="Trebuchet MS" pitchFamily="34" charset="0"/>
              </a:endParaRPr>
            </a:p>
            <a:p>
              <a:pPr defTabSz="4389219"/>
              <a:r>
                <a:rPr lang="en-US" sz="3600" dirty="0" smtClean="0">
                  <a:latin typeface="Trebuchet MS" pitchFamily="34" charset="0"/>
                </a:rPr>
                <a:t>We provide a series of online tutorials that will guide you through the poster design process and answer your poster production questions. To view our template tutorials, go online to </a:t>
              </a:r>
              <a:r>
                <a:rPr lang="en-US" sz="3600" b="1" dirty="0" smtClean="0">
                  <a:solidFill>
                    <a:srgbClr val="FFC000"/>
                  </a:solidFill>
                  <a:latin typeface="Trebuchet MS" pitchFamily="34" charset="0"/>
                </a:rPr>
                <a:t>PosterPresentations.com</a:t>
              </a:r>
              <a:r>
                <a:rPr lang="en-US" sz="3600" b="1" dirty="0" smtClean="0">
                  <a:solidFill>
                    <a:schemeClr val="bg1"/>
                  </a:solidFill>
                  <a:latin typeface="Trebuchet MS" pitchFamily="34" charset="0"/>
                </a:rPr>
                <a:t> </a:t>
              </a:r>
              <a:r>
                <a:rPr lang="en-US" sz="3600" dirty="0" smtClean="0">
                  <a:solidFill>
                    <a:schemeClr val="bg1"/>
                  </a:solidFill>
                  <a:latin typeface="Trebuchet MS" pitchFamily="34" charset="0"/>
                </a:rPr>
                <a:t>and click on HELP DESK.</a:t>
              </a:r>
            </a:p>
            <a:p>
              <a:pPr defTabSz="4389219"/>
              <a:endParaRPr lang="en-US" sz="3600" dirty="0" smtClean="0">
                <a:latin typeface="Trebuchet MS" pitchFamily="34" charset="0"/>
              </a:endParaRPr>
            </a:p>
            <a:p>
              <a:pPr defTabSz="4389219"/>
              <a:r>
                <a:rPr lang="en-US" sz="3600" dirty="0" smtClean="0">
                  <a:solidFill>
                    <a:schemeClr val="bg1"/>
                  </a:solidFill>
                  <a:latin typeface="Trebuchet MS" pitchFamily="34" charset="0"/>
                </a:rPr>
                <a:t>When</a:t>
              </a:r>
              <a:r>
                <a:rPr lang="en-US" sz="3600" baseline="0" dirty="0" smtClean="0">
                  <a:solidFill>
                    <a:schemeClr val="bg1"/>
                  </a:solidFill>
                  <a:latin typeface="Trebuchet MS" pitchFamily="34" charset="0"/>
                </a:rPr>
                <a:t> you are ready to print your poster</a:t>
              </a:r>
              <a:r>
                <a:rPr lang="en-US" sz="3600" dirty="0" smtClean="0">
                  <a:solidFill>
                    <a:schemeClr val="bg1"/>
                  </a:solidFill>
                  <a:latin typeface="Trebuchet MS" pitchFamily="34" charset="0"/>
                </a:rPr>
                <a:t>,</a:t>
              </a:r>
              <a:r>
                <a:rPr lang="en-US" sz="3600" baseline="0" dirty="0" smtClean="0">
                  <a:solidFill>
                    <a:schemeClr val="bg1"/>
                  </a:solidFill>
                  <a:latin typeface="Trebuchet MS" pitchFamily="34" charset="0"/>
                </a:rPr>
                <a:t> go online to </a:t>
              </a:r>
              <a:r>
                <a:rPr lang="en-US" sz="3600" b="0" dirty="0" smtClean="0">
                  <a:solidFill>
                    <a:schemeClr val="bg1"/>
                  </a:solidFill>
                  <a:latin typeface="Trebuchet MS" pitchFamily="34" charset="0"/>
                </a:rPr>
                <a:t>PosterPresentations.com</a:t>
              </a:r>
              <a:r>
                <a:rPr lang="en-US" sz="3600" dirty="0" smtClean="0">
                  <a:solidFill>
                    <a:schemeClr val="bg1"/>
                  </a:solidFill>
                  <a:latin typeface="Trebuchet MS" pitchFamily="34" charset="0"/>
                </a:rPr>
                <a:t/>
              </a:r>
              <a:br>
                <a:rPr lang="en-US" sz="3600" dirty="0" smtClean="0">
                  <a:solidFill>
                    <a:schemeClr val="bg1"/>
                  </a:solidFill>
                  <a:latin typeface="Trebuchet MS" pitchFamily="34" charset="0"/>
                </a:rPr>
              </a:br>
              <a:endParaRPr lang="en-US" sz="3600" dirty="0" smtClean="0">
                <a:solidFill>
                  <a:schemeClr val="bg1"/>
                </a:solidFill>
                <a:latin typeface="Trebuchet MS" pitchFamily="34" charset="0"/>
              </a:endParaRPr>
            </a:p>
            <a:p>
              <a:pPr algn="l" defTabSz="3765639"/>
              <a:r>
                <a:rPr lang="en-US" sz="3600" b="0" dirty="0" smtClean="0">
                  <a:solidFill>
                    <a:schemeClr val="bg1"/>
                  </a:solidFill>
                  <a:latin typeface="Trebuchet MS" pitchFamily="34" charset="0"/>
                </a:rPr>
                <a:t>Need</a:t>
              </a:r>
              <a:r>
                <a:rPr lang="en-US" sz="3600" b="0" baseline="0" dirty="0" smtClean="0">
                  <a:solidFill>
                    <a:schemeClr val="bg1"/>
                  </a:solidFill>
                  <a:latin typeface="Trebuchet MS" pitchFamily="34" charset="0"/>
                </a:rPr>
                <a:t> assistance? Call us at </a:t>
              </a:r>
              <a:r>
                <a:rPr lang="en-US" sz="3600" b="0" dirty="0" smtClean="0">
                  <a:solidFill>
                    <a:srgbClr val="FFC000"/>
                  </a:solidFill>
                  <a:latin typeface="Trebuchet MS" pitchFamily="34" charset="0"/>
                </a:rPr>
                <a:t>1.510.649.3001</a:t>
              </a:r>
            </a:p>
            <a:p>
              <a:pPr algn="l" defTabSz="3765639"/>
              <a:endParaRPr lang="en-US" sz="4400" b="1" dirty="0" smtClean="0">
                <a:solidFill>
                  <a:srgbClr val="FFFF00"/>
                </a:solidFill>
                <a:latin typeface="Trebuchet MS" pitchFamily="34" charset="0"/>
              </a:endParaRPr>
            </a:p>
            <a:p>
              <a:pPr algn="ctr"/>
              <a:endParaRPr lang="en-US" sz="3200" b="1" dirty="0" smtClean="0">
                <a:solidFill>
                  <a:schemeClr val="bg1"/>
                </a:solidFill>
                <a:latin typeface="Trebuchet MS" pitchFamily="34" charset="0"/>
              </a:endParaRPr>
            </a:p>
            <a:p>
              <a:pPr algn="ctr"/>
              <a:r>
                <a:rPr lang="en-US" sz="4800" b="1" spc="600" dirty="0" smtClean="0">
                  <a:solidFill>
                    <a:schemeClr val="bg1"/>
                  </a:solidFill>
                  <a:latin typeface="Trebuchet MS" pitchFamily="34" charset="0"/>
                </a:rPr>
                <a:t>QUICK START</a:t>
              </a:r>
            </a:p>
            <a:p>
              <a:pPr algn="ctr"/>
              <a:endParaRPr lang="en-US" sz="4000" b="1" baseline="0" dirty="0" smtClean="0">
                <a:solidFill>
                  <a:schemeClr val="bg1"/>
                </a:solidFill>
                <a:latin typeface="Trebuchet MS" pitchFamily="34" charset="0"/>
              </a:endParaRPr>
            </a:p>
            <a:p>
              <a:pPr algn="ctr"/>
              <a:r>
                <a:rPr lang="en-US" sz="4000" b="1" baseline="0" dirty="0" smtClean="0">
                  <a:solidFill>
                    <a:srgbClr val="FFC000"/>
                  </a:solidFill>
                  <a:latin typeface="Trebuchet MS" pitchFamily="34" charset="0"/>
                </a:rPr>
                <a:t>Zoom in and out</a:t>
              </a:r>
            </a:p>
            <a:p>
              <a:pPr marL="2527300" indent="-650875" algn="l" defTabSz="850900">
                <a:tabLst/>
              </a:pPr>
              <a:r>
                <a:rPr lang="en-US" sz="3200" b="0" baseline="0" dirty="0" smtClean="0">
                  <a:solidFill>
                    <a:schemeClr val="bg1"/>
                  </a:solidFill>
                  <a:latin typeface="Trebuchet MS" pitchFamily="34" charset="0"/>
                </a:rPr>
                <a:t>	</a:t>
              </a:r>
              <a:r>
                <a:rPr lang="en-US" sz="3200" b="0" baseline="0" dirty="0" smtClean="0">
                  <a:solidFill>
                    <a:schemeClr val="bg1">
                      <a:lumMod val="75000"/>
                    </a:schemeClr>
                  </a:solidFill>
                  <a:latin typeface="Trebuchet MS" pitchFamily="34" charset="0"/>
                </a:rPr>
                <a:t>As you work on your poster zoom in and out to the level that is more comfortable to you. Go to VIEW &gt; ZOOM.</a:t>
              </a:r>
            </a:p>
            <a:p>
              <a:pPr algn="l"/>
              <a:endParaRPr lang="en-US" sz="3600" b="0" baseline="0" dirty="0" smtClean="0">
                <a:solidFill>
                  <a:schemeClr val="bg1"/>
                </a:solidFill>
                <a:latin typeface="Trebuchet MS" pitchFamily="34" charset="0"/>
              </a:endParaRPr>
            </a:p>
            <a:p>
              <a:pPr algn="ctr"/>
              <a:r>
                <a:rPr lang="en-US" sz="4000" b="1" baseline="0" dirty="0" smtClean="0">
                  <a:solidFill>
                    <a:srgbClr val="FFC000"/>
                  </a:solidFill>
                  <a:latin typeface="Trebuchet MS" pitchFamily="34" charset="0"/>
                </a:rPr>
                <a:t>Title, Authors, and Affiliations</a:t>
              </a:r>
            </a:p>
            <a:p>
              <a:pPr algn="l"/>
              <a:r>
                <a:rPr lang="en-US" sz="3200" b="0" baseline="0" dirty="0" smtClean="0">
                  <a:solidFill>
                    <a:schemeClr val="bg1">
                      <a:lumMod val="75000"/>
                    </a:schemeClr>
                  </a:solidFill>
                  <a:latin typeface="Trebuchet MS" pitchFamily="34" charset="0"/>
                </a:rPr>
                <a:t>Start designing your poster by adding the title, the names of the authors, and the affiliated institutions. </a:t>
              </a:r>
              <a:r>
                <a:rPr lang="en-US" sz="3200" b="0" spc="0" baseline="0" dirty="0" smtClean="0">
                  <a:solidFill>
                    <a:schemeClr val="bg1">
                      <a:lumMod val="75000"/>
                    </a:schemeClr>
                  </a:solidFill>
                  <a:latin typeface="Trebuchet MS" pitchFamily="34" charset="0"/>
                </a:rPr>
                <a:t>You can type or paste text into the provided boxes. The template will automatically adjust the size of your text to fit the title box. You can manually override this feature and change the size of your text. </a:t>
              </a:r>
            </a:p>
            <a:p>
              <a:pPr algn="l"/>
              <a:endParaRPr lang="en-US" sz="3200" b="0" spc="0" baseline="0" dirty="0" smtClean="0">
                <a:solidFill>
                  <a:schemeClr val="bg1">
                    <a:lumMod val="75000"/>
                  </a:schemeClr>
                </a:solidFill>
                <a:latin typeface="Trebuchet MS" pitchFamily="34" charset="0"/>
              </a:endParaRPr>
            </a:p>
            <a:p>
              <a:pPr algn="l"/>
              <a:r>
                <a:rPr lang="en-US" sz="3200" b="1" spc="300" baseline="0" dirty="0" smtClean="0">
                  <a:solidFill>
                    <a:srgbClr val="FFC000"/>
                  </a:solidFill>
                  <a:latin typeface="Trebuchet MS" pitchFamily="34" charset="0"/>
                </a:rPr>
                <a:t>TIP</a:t>
              </a:r>
              <a:r>
                <a:rPr lang="en-US" sz="3200" b="1" baseline="0" dirty="0" smtClean="0">
                  <a:solidFill>
                    <a:srgbClr val="FFC000"/>
                  </a:solidFill>
                  <a:latin typeface="Trebuchet MS" pitchFamily="34" charset="0"/>
                </a:rPr>
                <a:t>: </a:t>
              </a:r>
              <a:r>
                <a:rPr lang="en-US" sz="3200" b="0" baseline="0" dirty="0" smtClean="0">
                  <a:solidFill>
                    <a:schemeClr val="bg1">
                      <a:lumMod val="75000"/>
                    </a:schemeClr>
                  </a:solidFill>
                  <a:latin typeface="Trebuchet MS" pitchFamily="34" charset="0"/>
                </a:rPr>
                <a:t>The font size of your title should be bigger than your name(s) and institution name(s).</a:t>
              </a:r>
            </a:p>
            <a:p>
              <a:pPr algn="l"/>
              <a:r>
                <a:rPr lang="en-US" sz="3600" b="1" baseline="0" dirty="0" smtClean="0">
                  <a:solidFill>
                    <a:schemeClr val="bg1"/>
                  </a:solidFill>
                  <a:latin typeface="Trebuchet MS" pitchFamily="34" charset="0"/>
                </a:rPr>
                <a:t/>
              </a:r>
              <a:br>
                <a:rPr lang="en-US" sz="3600" b="1" baseline="0" dirty="0" smtClean="0">
                  <a:solidFill>
                    <a:schemeClr val="bg1"/>
                  </a:solidFill>
                  <a:latin typeface="Trebuchet MS" pitchFamily="34" charset="0"/>
                </a:rPr>
              </a:br>
              <a:endParaRPr lang="en-US" sz="3600" b="1" dirty="0" smtClean="0">
                <a:solidFill>
                  <a:schemeClr val="bg1"/>
                </a:solidFill>
                <a:latin typeface="Trebuchet MS" pitchFamily="34" charset="0"/>
              </a:endParaRPr>
            </a:p>
            <a:p>
              <a:pPr algn="ctr"/>
              <a:endParaRPr lang="en-US" sz="3600" b="1" dirty="0" smtClean="0">
                <a:solidFill>
                  <a:srgbClr val="FFC000"/>
                </a:solidFill>
                <a:latin typeface="Trebuchet MS" pitchFamily="34" charset="0"/>
              </a:endParaRPr>
            </a:p>
            <a:p>
              <a:pPr algn="ctr"/>
              <a:endParaRPr lang="en-US" sz="3600" b="1" dirty="0" smtClean="0">
                <a:solidFill>
                  <a:srgbClr val="FFC000"/>
                </a:solidFill>
                <a:latin typeface="Trebuchet MS" pitchFamily="34" charset="0"/>
              </a:endParaRPr>
            </a:p>
            <a:p>
              <a:pPr algn="ctr"/>
              <a:r>
                <a:rPr lang="en-US" sz="4000" b="1" dirty="0" smtClean="0">
                  <a:solidFill>
                    <a:srgbClr val="FFC000"/>
                  </a:solidFill>
                  <a:latin typeface="Trebuchet MS" pitchFamily="34" charset="0"/>
                </a:rPr>
                <a:t>Adding Logos</a:t>
              </a:r>
              <a:r>
                <a:rPr lang="en-US" sz="4000" b="1" baseline="0" dirty="0" smtClean="0">
                  <a:solidFill>
                    <a:srgbClr val="FFC000"/>
                  </a:solidFill>
                  <a:latin typeface="Trebuchet MS" pitchFamily="34" charset="0"/>
                </a:rPr>
                <a:t> / Seals</a:t>
              </a:r>
            </a:p>
            <a:p>
              <a:pPr algn="l"/>
              <a:r>
                <a:rPr lang="en-US" sz="3200" b="0" baseline="0" dirty="0" smtClean="0">
                  <a:solidFill>
                    <a:schemeClr val="bg1">
                      <a:lumMod val="75000"/>
                    </a:schemeClr>
                  </a:solidFill>
                  <a:latin typeface="Trebuchet MS" pitchFamily="34" charset="0"/>
                </a:rPr>
                <a:t>Most often, logos are added on each side of the title. You can insert a logo by dragging and dropping it from your desktop, copy and paste or by going to INSERT &gt; PICTURES. Logos taken from web sites are likely to be low quality when printed. Zoom it at 100% to see what the logo will look like on the final poster and make any necessary adjustments.  </a:t>
              </a:r>
            </a:p>
            <a:p>
              <a:pPr algn="l"/>
              <a:endParaRPr lang="en-US" sz="3200" b="0" spc="300" baseline="0" dirty="0" smtClean="0">
                <a:solidFill>
                  <a:schemeClr val="bg1">
                    <a:lumMod val="75000"/>
                  </a:schemeClr>
                </a:solidFill>
                <a:latin typeface="Trebuchet MS" pitchFamily="34" charset="0"/>
              </a:endParaRPr>
            </a:p>
            <a:p>
              <a:pPr algn="l"/>
              <a:r>
                <a:rPr lang="en-US" sz="3200" b="1" spc="300" baseline="0" dirty="0" smtClean="0">
                  <a:solidFill>
                    <a:srgbClr val="FFC000"/>
                  </a:solidFill>
                  <a:latin typeface="Trebuchet MS" pitchFamily="34" charset="0"/>
                </a:rPr>
                <a:t>TIP:</a:t>
              </a:r>
              <a:r>
                <a:rPr lang="en-US" sz="3200" b="1" spc="0" baseline="0" dirty="0" smtClean="0">
                  <a:solidFill>
                    <a:srgbClr val="FFC000"/>
                  </a:solidFill>
                  <a:latin typeface="Trebuchet MS" pitchFamily="34" charset="0"/>
                </a:rPr>
                <a:t> </a:t>
              </a:r>
              <a:r>
                <a:rPr lang="en-US" sz="3200" b="0" baseline="0" dirty="0" smtClean="0">
                  <a:solidFill>
                    <a:schemeClr val="bg1">
                      <a:lumMod val="75000"/>
                    </a:schemeClr>
                  </a:solidFill>
                  <a:latin typeface="Trebuchet MS" pitchFamily="34" charset="0"/>
                </a:rPr>
                <a:t>See if your school’s logo is available on our free poster templates page.</a:t>
              </a:r>
            </a:p>
            <a:p>
              <a:pPr algn="l"/>
              <a:endParaRPr lang="en-US" sz="3200" b="0" baseline="0" dirty="0" smtClean="0">
                <a:latin typeface="Trebuchet MS" pitchFamily="34" charset="0"/>
              </a:endParaRPr>
            </a:p>
            <a:p>
              <a:pPr algn="ctr"/>
              <a:r>
                <a:rPr lang="en-US" sz="4000" b="1" baseline="0" dirty="0" smtClean="0">
                  <a:solidFill>
                    <a:srgbClr val="FFC000"/>
                  </a:solidFill>
                  <a:latin typeface="Trebuchet MS" pitchFamily="34" charset="0"/>
                </a:rPr>
                <a:t>Photographs / Graphics</a:t>
              </a:r>
            </a:p>
            <a:p>
              <a:pPr algn="l" defTabSz="977900"/>
              <a:r>
                <a:rPr lang="en-US" sz="3200" b="0" baseline="0" dirty="0" smtClean="0">
                  <a:solidFill>
                    <a:schemeClr val="bg1">
                      <a:lumMod val="75000"/>
                    </a:schemeClr>
                  </a:solidFill>
                  <a:latin typeface="Trebuchet MS" pitchFamily="34" charset="0"/>
                </a:rPr>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a:t>
              </a:r>
              <a:r>
                <a:rPr lang="en-US" sz="3200" b="0" spc="0" baseline="0" dirty="0" smtClean="0">
                  <a:solidFill>
                    <a:schemeClr val="bg1">
                      <a:lumMod val="75000"/>
                    </a:schemeClr>
                  </a:solidFill>
                  <a:latin typeface="Trebuchet MS" pitchFamily="34" charset="0"/>
                </a:rPr>
                <a:t>disproportionally.</a:t>
              </a:r>
            </a:p>
            <a:p>
              <a:pPr algn="l" defTabSz="977900"/>
              <a:endParaRPr lang="en-US" sz="3200" b="0" baseline="0" dirty="0" smtClean="0">
                <a:latin typeface="Trebuchet MS" pitchFamily="34" charset="0"/>
              </a:endParaRPr>
            </a:p>
            <a:p>
              <a:pPr algn="ctr"/>
              <a:endParaRPr lang="en-US" sz="3600" b="1" baseline="0" dirty="0" smtClean="0">
                <a:solidFill>
                  <a:srgbClr val="FFC000"/>
                </a:solidFill>
                <a:latin typeface="Trebuchet MS" pitchFamily="34" charset="0"/>
              </a:endParaRPr>
            </a:p>
            <a:p>
              <a:pPr algn="ctr"/>
              <a:endParaRPr lang="en-US" sz="3600" b="1" baseline="0" dirty="0" smtClean="0">
                <a:solidFill>
                  <a:srgbClr val="FFC000"/>
                </a:solidFill>
                <a:latin typeface="Trebuchet MS" pitchFamily="34" charset="0"/>
              </a:endParaRPr>
            </a:p>
            <a:p>
              <a:pPr algn="ctr"/>
              <a:endParaRPr lang="en-US" sz="3600" b="1" baseline="0" dirty="0" smtClean="0">
                <a:solidFill>
                  <a:srgbClr val="FFC000"/>
                </a:solidFill>
                <a:latin typeface="Trebuchet MS" pitchFamily="34" charset="0"/>
              </a:endParaRPr>
            </a:p>
            <a:p>
              <a:pPr algn="ctr"/>
              <a:endParaRPr lang="en-US" sz="3600" b="1" baseline="0" dirty="0" smtClean="0">
                <a:solidFill>
                  <a:srgbClr val="FFC000"/>
                </a:solidFill>
                <a:latin typeface="Trebuchet MS" pitchFamily="34" charset="0"/>
              </a:endParaRPr>
            </a:p>
            <a:p>
              <a:pPr algn="ctr"/>
              <a:endParaRPr lang="en-US" sz="3600" b="1" baseline="0" dirty="0" smtClean="0">
                <a:solidFill>
                  <a:srgbClr val="FFC000"/>
                </a:solidFill>
                <a:latin typeface="Trebuchet MS" pitchFamily="34" charset="0"/>
              </a:endParaRPr>
            </a:p>
            <a:p>
              <a:pPr algn="ctr"/>
              <a:endParaRPr lang="en-US" sz="3600" b="1" baseline="0" dirty="0" smtClean="0">
                <a:solidFill>
                  <a:srgbClr val="FFC000"/>
                </a:solidFill>
                <a:latin typeface="Trebuchet MS" pitchFamily="34" charset="0"/>
              </a:endParaRPr>
            </a:p>
            <a:p>
              <a:pPr algn="ctr"/>
              <a:endParaRPr lang="en-US" sz="3600" b="1" baseline="0" dirty="0" smtClean="0">
                <a:solidFill>
                  <a:srgbClr val="FFC000"/>
                </a:solidFill>
                <a:latin typeface="Trebuchet MS" pitchFamily="34" charset="0"/>
              </a:endParaRPr>
            </a:p>
            <a:p>
              <a:pPr algn="ctr"/>
              <a:r>
                <a:rPr lang="en-US" sz="4000" b="1" baseline="0" dirty="0" smtClean="0">
                  <a:solidFill>
                    <a:srgbClr val="FFC000"/>
                  </a:solidFill>
                  <a:latin typeface="Trebuchet MS" pitchFamily="34" charset="0"/>
                </a:rPr>
                <a:t>Image Quality Check</a:t>
              </a:r>
            </a:p>
            <a:p>
              <a:pPr lvl="0" algn="l" defTabSz="977900"/>
              <a:r>
                <a:rPr lang="en-US" sz="3200" b="0" baseline="0" dirty="0" smtClean="0">
                  <a:solidFill>
                    <a:schemeClr val="bg1">
                      <a:lumMod val="75000"/>
                    </a:schemeClr>
                  </a:solidFill>
                  <a:latin typeface="Trebuchet MS" pitchFamily="34" charset="0"/>
                </a:rPr>
                <a:t>Zoom in and look at your images at 100% magnification. If they look good they will print well. </a:t>
              </a:r>
              <a:endParaRPr lang="en-US" sz="3600" b="0" dirty="0" smtClean="0">
                <a:latin typeface="Trebuchet MS" pitchFamily="34" charset="0"/>
              </a:endParaRPr>
            </a:p>
          </p:txBody>
        </p:sp>
        <p:cxnSp>
          <p:nvCxnSpPr>
            <p:cNvPr id="25" name="Straight Connector 24"/>
            <p:cNvCxnSpPr/>
            <p:nvPr/>
          </p:nvCxnSpPr>
          <p:spPr>
            <a:xfrm>
              <a:off x="-11225189" y="7240467"/>
              <a:ext cx="10999746" cy="334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pic>
          <p:nvPicPr>
            <p:cNvPr id="26" name="Picture 25"/>
            <p:cNvPicPr>
              <a:picLocks noChangeAspect="1"/>
            </p:cNvPicPr>
            <p:nvPr userDrawn="1"/>
          </p:nvPicPr>
          <p:blipFill>
            <a:blip r:embed="rId4" cstate="print"/>
            <a:stretch>
              <a:fillRect/>
            </a:stretch>
          </p:blipFill>
          <p:spPr>
            <a:xfrm>
              <a:off x="-10479105" y="12472417"/>
              <a:ext cx="1597666" cy="1201935"/>
            </a:xfrm>
            <a:prstGeom prst="rect">
              <a:avLst/>
            </a:prstGeom>
          </p:spPr>
        </p:pic>
        <p:pic>
          <p:nvPicPr>
            <p:cNvPr id="30" name="Picture 29"/>
            <p:cNvPicPr>
              <a:picLocks noChangeAspect="1"/>
            </p:cNvPicPr>
            <p:nvPr userDrawn="1"/>
          </p:nvPicPr>
          <p:blipFill>
            <a:blip r:embed="rId5" cstate="print"/>
            <a:stretch>
              <a:fillRect/>
            </a:stretch>
          </p:blipFill>
          <p:spPr>
            <a:xfrm>
              <a:off x="-10732765" y="19116994"/>
              <a:ext cx="9986808" cy="1053596"/>
            </a:xfrm>
            <a:prstGeom prst="rect">
              <a:avLst/>
            </a:prstGeom>
          </p:spPr>
        </p:pic>
        <p:grpSp>
          <p:nvGrpSpPr>
            <p:cNvPr id="32" name="Group 31"/>
            <p:cNvGrpSpPr/>
            <p:nvPr userDrawn="1"/>
          </p:nvGrpSpPr>
          <p:grpSpPr>
            <a:xfrm>
              <a:off x="-9744993" y="29384977"/>
              <a:ext cx="7531182" cy="2202634"/>
              <a:chOff x="-4470427" y="13701622"/>
              <a:chExt cx="3470785" cy="1011982"/>
            </a:xfrm>
          </p:grpSpPr>
          <p:grpSp>
            <p:nvGrpSpPr>
              <p:cNvPr id="46" name="Group 45"/>
              <p:cNvGrpSpPr/>
              <p:nvPr userDrawn="1"/>
            </p:nvGrpSpPr>
            <p:grpSpPr>
              <a:xfrm>
                <a:off x="-2783495" y="13745853"/>
                <a:ext cx="624431" cy="898924"/>
                <a:chOff x="-3958697" y="14964973"/>
                <a:chExt cx="779338" cy="1288152"/>
              </a:xfrm>
            </p:grpSpPr>
            <p:pic>
              <p:nvPicPr>
                <p:cNvPr id="52" name="Picture 51"/>
                <p:cNvPicPr>
                  <a:picLocks noChangeAspect="1"/>
                </p:cNvPicPr>
                <p:nvPr userDrawn="1"/>
              </p:nvPicPr>
              <p:blipFill>
                <a:blip r:embed="rId6" cstate="print"/>
                <a:stretch>
                  <a:fillRect/>
                </a:stretch>
              </p:blipFill>
              <p:spPr>
                <a:xfrm>
                  <a:off x="-3948160" y="14964973"/>
                  <a:ext cx="768801" cy="1090857"/>
                </a:xfrm>
                <a:prstGeom prst="rect">
                  <a:avLst/>
                </a:prstGeom>
              </p:spPr>
            </p:pic>
            <p:sp>
              <p:nvSpPr>
                <p:cNvPr id="53" name="TextBox 52"/>
                <p:cNvSpPr txBox="1"/>
                <p:nvPr userDrawn="1"/>
              </p:nvSpPr>
              <p:spPr>
                <a:xfrm>
                  <a:off x="-3958697" y="15961716"/>
                  <a:ext cx="779337" cy="291409"/>
                </a:xfrm>
                <a:prstGeom prst="rect">
                  <a:avLst/>
                </a:prstGeom>
                <a:solidFill>
                  <a:schemeClr val="accent1"/>
                </a:solidFill>
                <a:ln>
                  <a:noFill/>
                </a:ln>
              </p:spPr>
              <p:txBody>
                <a:bodyPr wrap="square" lIns="91440" tIns="91440" rIns="91440" bIns="91440" rtlCol="0">
                  <a:spAutoFit/>
                </a:bodyPr>
                <a:lstStyle/>
                <a:p>
                  <a:pPr algn="ctr"/>
                  <a:r>
                    <a:rPr lang="en-US" sz="2000" b="1" dirty="0" smtClean="0">
                      <a:solidFill>
                        <a:schemeClr val="tx1"/>
                      </a:solidFill>
                    </a:rPr>
                    <a:t>ORIGINAL</a:t>
                  </a:r>
                  <a:endParaRPr lang="en-US" sz="2000" b="1" dirty="0">
                    <a:solidFill>
                      <a:schemeClr val="tx1"/>
                    </a:solidFill>
                  </a:endParaRPr>
                </a:p>
              </p:txBody>
            </p:sp>
          </p:grpSp>
          <p:grpSp>
            <p:nvGrpSpPr>
              <p:cNvPr id="47" name="Group 46"/>
              <p:cNvGrpSpPr/>
              <p:nvPr userDrawn="1"/>
            </p:nvGrpSpPr>
            <p:grpSpPr>
              <a:xfrm>
                <a:off x="-2033159" y="13745867"/>
                <a:ext cx="1033517" cy="898915"/>
                <a:chOff x="-2921738" y="14889872"/>
                <a:chExt cx="1420279" cy="1235304"/>
              </a:xfrm>
            </p:grpSpPr>
            <p:pic>
              <p:nvPicPr>
                <p:cNvPr id="50" name="Picture 49"/>
                <p:cNvPicPr>
                  <a:picLocks noChangeAspect="1"/>
                </p:cNvPicPr>
                <p:nvPr userDrawn="1"/>
              </p:nvPicPr>
              <p:blipFill>
                <a:blip r:embed="rId6" cstate="print"/>
                <a:stretch>
                  <a:fillRect/>
                </a:stretch>
              </p:blipFill>
              <p:spPr>
                <a:xfrm>
                  <a:off x="-2921738" y="14889872"/>
                  <a:ext cx="1420279" cy="1029694"/>
                </a:xfrm>
                <a:prstGeom prst="rect">
                  <a:avLst/>
                </a:prstGeom>
              </p:spPr>
            </p:pic>
            <p:sp>
              <p:nvSpPr>
                <p:cNvPr id="51" name="TextBox 50"/>
                <p:cNvSpPr txBox="1"/>
                <p:nvPr userDrawn="1"/>
              </p:nvSpPr>
              <p:spPr>
                <a:xfrm>
                  <a:off x="-2918991" y="15845720"/>
                  <a:ext cx="1417532" cy="279456"/>
                </a:xfrm>
                <a:prstGeom prst="rect">
                  <a:avLst/>
                </a:prstGeom>
                <a:solidFill>
                  <a:srgbClr val="FF0000"/>
                </a:solidFill>
              </p:spPr>
              <p:txBody>
                <a:bodyPr wrap="square" lIns="457200" tIns="91440" rIns="457200" bIns="91440" rtlCol="0">
                  <a:spAutoFit/>
                </a:bodyPr>
                <a:lstStyle/>
                <a:p>
                  <a:pPr algn="ctr"/>
                  <a:r>
                    <a:rPr lang="en-US" sz="2000" b="1" dirty="0" smtClean="0">
                      <a:solidFill>
                        <a:schemeClr val="bg1"/>
                      </a:solidFill>
                    </a:rPr>
                    <a:t>DISTORTED</a:t>
                  </a:r>
                  <a:endParaRPr lang="en-US" sz="900" b="1" dirty="0">
                    <a:solidFill>
                      <a:schemeClr val="bg1"/>
                    </a:solidFill>
                  </a:endParaRPr>
                </a:p>
              </p:txBody>
            </p:sp>
          </p:grpSp>
          <p:pic>
            <p:nvPicPr>
              <p:cNvPr id="48" name="Picture 47"/>
              <p:cNvPicPr>
                <a:picLocks noChangeAspect="1"/>
              </p:cNvPicPr>
              <p:nvPr userDrawn="1"/>
            </p:nvPicPr>
            <p:blipFill>
              <a:blip r:embed="rId7" cstate="print"/>
              <a:stretch>
                <a:fillRect/>
              </a:stretch>
            </p:blipFill>
            <p:spPr>
              <a:xfrm>
                <a:off x="-4470427" y="13701622"/>
                <a:ext cx="1098742" cy="847761"/>
              </a:xfrm>
              <a:prstGeom prst="rect">
                <a:avLst/>
              </a:prstGeom>
            </p:spPr>
          </p:pic>
          <p:sp>
            <p:nvSpPr>
              <p:cNvPr id="49" name="TextBox 48"/>
              <p:cNvSpPr txBox="1"/>
              <p:nvPr userDrawn="1"/>
            </p:nvSpPr>
            <p:spPr>
              <a:xfrm>
                <a:off x="-4440600" y="14388371"/>
                <a:ext cx="1035685" cy="325233"/>
              </a:xfrm>
              <a:prstGeom prst="rect">
                <a:avLst/>
              </a:prstGeom>
              <a:noFill/>
            </p:spPr>
            <p:txBody>
              <a:bodyPr wrap="square" lIns="457200" tIns="457200" rIns="457200" bIns="0" rtlCol="0">
                <a:spAutoFit/>
              </a:bodyPr>
              <a:lstStyle/>
              <a:p>
                <a:pPr algn="ctr"/>
                <a:r>
                  <a:rPr lang="en-US" sz="1600" dirty="0" smtClean="0">
                    <a:solidFill>
                      <a:schemeClr val="bg1"/>
                    </a:solidFill>
                  </a:rPr>
                  <a:t>Corner</a:t>
                </a:r>
                <a:r>
                  <a:rPr lang="en-US" sz="1600" baseline="0" dirty="0" smtClean="0">
                    <a:solidFill>
                      <a:schemeClr val="bg1"/>
                    </a:solidFill>
                  </a:rPr>
                  <a:t> handles</a:t>
                </a:r>
                <a:endParaRPr lang="en-US" sz="1600" dirty="0">
                  <a:solidFill>
                    <a:schemeClr val="bg1"/>
                  </a:solidFill>
                </a:endParaRPr>
              </a:p>
            </p:txBody>
          </p:sp>
        </p:grpSp>
        <p:grpSp>
          <p:nvGrpSpPr>
            <p:cNvPr id="37" name="Group 36"/>
            <p:cNvGrpSpPr/>
            <p:nvPr userDrawn="1"/>
          </p:nvGrpSpPr>
          <p:grpSpPr>
            <a:xfrm>
              <a:off x="-10573702" y="34554904"/>
              <a:ext cx="9344084" cy="2526502"/>
              <a:chOff x="-4835604" y="15859915"/>
              <a:chExt cx="4306270" cy="1160780"/>
            </a:xfrm>
          </p:grpSpPr>
          <p:graphicFrame>
            <p:nvGraphicFramePr>
              <p:cNvPr id="38" name="Object 37"/>
              <p:cNvGraphicFramePr>
                <a:graphicFrameLocks noChangeAspect="1"/>
              </p:cNvGraphicFramePr>
              <p:nvPr userDrawn="1">
                <p:extLst>
                  <p:ext uri="{D42A27DB-BD31-4B8C-83A1-F6EECF244321}">
                    <p14:modId xmlns:p14="http://schemas.microsoft.com/office/powerpoint/2010/main" val="4035688387"/>
                  </p:ext>
                </p:extLst>
              </p:nvPr>
            </p:nvGraphicFramePr>
            <p:xfrm>
              <a:off x="-4649322" y="15859915"/>
              <a:ext cx="1828800" cy="1117600"/>
            </p:xfrm>
            <a:graphic>
              <a:graphicData uri="http://schemas.openxmlformats.org/presentationml/2006/ole">
                <mc:AlternateContent xmlns:mc="http://schemas.openxmlformats.org/markup-compatibility/2006">
                  <mc:Choice xmlns:v="urn:schemas-microsoft-com:vml" Requires="v">
                    <p:oleObj spid="_x0000_s1078" name="Image" r:id="rId8" imgW="1828571" imgH="1117460" progId="">
                      <p:embed/>
                    </p:oleObj>
                  </mc:Choice>
                  <mc:Fallback>
                    <p:oleObj name="Image" r:id="rId8" imgW="1828571" imgH="1117460" progId="">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49322" y="15859915"/>
                            <a:ext cx="1828800" cy="1117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9" name="Object 38"/>
              <p:cNvGraphicFramePr>
                <a:graphicFrameLocks noChangeAspect="1"/>
              </p:cNvGraphicFramePr>
              <p:nvPr userDrawn="1">
                <p:extLst>
                  <p:ext uri="{D42A27DB-BD31-4B8C-83A1-F6EECF244321}">
                    <p14:modId xmlns:p14="http://schemas.microsoft.com/office/powerpoint/2010/main" val="37521511"/>
                  </p:ext>
                </p:extLst>
              </p:nvPr>
            </p:nvGraphicFramePr>
            <p:xfrm>
              <a:off x="-2572617" y="15863608"/>
              <a:ext cx="1828800" cy="1117600"/>
            </p:xfrm>
            <a:graphic>
              <a:graphicData uri="http://schemas.openxmlformats.org/presentationml/2006/ole">
                <mc:AlternateContent xmlns:mc="http://schemas.openxmlformats.org/markup-compatibility/2006">
                  <mc:Choice xmlns:v="urn:schemas-microsoft-com:vml" Requires="v">
                    <p:oleObj spid="_x0000_s1079" name="Image" r:id="rId10" imgW="1828571" imgH="1117460" progId="">
                      <p:embed/>
                    </p:oleObj>
                  </mc:Choice>
                  <mc:Fallback>
                    <p:oleObj name="Image" r:id="rId10" imgW="1828571" imgH="1117460" progId="">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72617" y="15863608"/>
                            <a:ext cx="1828800" cy="1117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 name="TextBox 40"/>
              <p:cNvSpPr txBox="1"/>
              <p:nvPr userDrawn="1"/>
            </p:nvSpPr>
            <p:spPr>
              <a:xfrm rot="16200000">
                <a:off x="-5311537" y="16369501"/>
                <a:ext cx="1117601" cy="165735"/>
              </a:xfrm>
              <a:prstGeom prst="rect">
                <a:avLst/>
              </a:prstGeom>
              <a:noFill/>
            </p:spPr>
            <p:txBody>
              <a:bodyPr wrap="square" lIns="91440" tIns="91440" rIns="91440" bIns="0" rtlCol="0">
                <a:spAutoFit/>
              </a:bodyPr>
              <a:lstStyle/>
              <a:p>
                <a:pPr algn="ctr"/>
                <a:r>
                  <a:rPr lang="en-US" sz="2000" dirty="0" smtClean="0">
                    <a:solidFill>
                      <a:srgbClr val="92D050"/>
                    </a:solidFill>
                  </a:rPr>
                  <a:t>Good</a:t>
                </a:r>
                <a:r>
                  <a:rPr lang="en-US" sz="2000" baseline="0" dirty="0" smtClean="0">
                    <a:solidFill>
                      <a:srgbClr val="92D050"/>
                    </a:solidFill>
                  </a:rPr>
                  <a:t> </a:t>
                </a:r>
                <a:r>
                  <a:rPr lang="en-US" sz="2000" baseline="0" dirty="0" smtClean="0">
                    <a:solidFill>
                      <a:schemeClr val="bg1"/>
                    </a:solidFill>
                  </a:rPr>
                  <a:t>printing quality</a:t>
                </a:r>
                <a:endParaRPr lang="en-US" sz="2000" dirty="0">
                  <a:solidFill>
                    <a:schemeClr val="bg1"/>
                  </a:solidFill>
                </a:endParaRPr>
              </a:p>
            </p:txBody>
          </p:sp>
          <p:sp>
            <p:nvSpPr>
              <p:cNvPr id="45" name="TextBox 44"/>
              <p:cNvSpPr txBox="1"/>
              <p:nvPr userDrawn="1"/>
            </p:nvSpPr>
            <p:spPr>
              <a:xfrm rot="16200000">
                <a:off x="-1171002" y="16379027"/>
                <a:ext cx="1117601" cy="165735"/>
              </a:xfrm>
              <a:prstGeom prst="rect">
                <a:avLst/>
              </a:prstGeom>
              <a:noFill/>
            </p:spPr>
            <p:txBody>
              <a:bodyPr wrap="square" lIns="91440" tIns="91440" rIns="91440" bIns="0" rtlCol="0">
                <a:spAutoFit/>
              </a:bodyPr>
              <a:lstStyle/>
              <a:p>
                <a:pPr algn="ctr"/>
                <a:r>
                  <a:rPr lang="en-US" sz="2000" dirty="0" smtClean="0">
                    <a:solidFill>
                      <a:srgbClr val="FF0000"/>
                    </a:solidFill>
                  </a:rPr>
                  <a:t>Bad </a:t>
                </a:r>
                <a:r>
                  <a:rPr lang="en-US" sz="2000" dirty="0" smtClean="0">
                    <a:solidFill>
                      <a:schemeClr val="bg1"/>
                    </a:solidFill>
                  </a:rPr>
                  <a:t>printing quality</a:t>
                </a:r>
                <a:endParaRPr lang="en-US" sz="2000" dirty="0">
                  <a:solidFill>
                    <a:schemeClr val="bg1"/>
                  </a:solidFill>
                </a:endParaRPr>
              </a:p>
            </p:txBody>
          </p:sp>
        </p:grpSp>
      </p:grpSp>
      <p:grpSp>
        <p:nvGrpSpPr>
          <p:cNvPr id="54" name="Group 53"/>
          <p:cNvGrpSpPr/>
          <p:nvPr userDrawn="1"/>
        </p:nvGrpSpPr>
        <p:grpSpPr>
          <a:xfrm>
            <a:off x="30676632" y="0"/>
            <a:ext cx="12284832" cy="42803763"/>
            <a:chOff x="44157839" y="-55065"/>
            <a:chExt cx="11062139" cy="38543561"/>
          </a:xfrm>
        </p:grpSpPr>
        <p:sp>
          <p:nvSpPr>
            <p:cNvPr id="55" name="Rectangle 54"/>
            <p:cNvSpPr/>
            <p:nvPr userDrawn="1"/>
          </p:nvSpPr>
          <p:spPr>
            <a:xfrm>
              <a:off x="44157839" y="-55065"/>
              <a:ext cx="11062139" cy="38543561"/>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algn="ctr"/>
              <a:r>
                <a:rPr lang="en-US" sz="4800" b="1" spc="600" dirty="0" smtClean="0">
                  <a:solidFill>
                    <a:schemeClr val="bg1"/>
                  </a:solidFill>
                  <a:latin typeface="Trebuchet MS" pitchFamily="34" charset="0"/>
                </a:rPr>
                <a:t>QUICK START (cont.)</a:t>
              </a:r>
            </a:p>
            <a:p>
              <a:pPr algn="ctr"/>
              <a:endParaRPr lang="en-US" sz="4400" b="1" baseline="0" dirty="0" smtClean="0">
                <a:solidFill>
                  <a:schemeClr val="bg1"/>
                </a:solidFill>
                <a:latin typeface="Trebuchet MS" pitchFamily="34" charset="0"/>
              </a:endParaRPr>
            </a:p>
            <a:p>
              <a:pPr algn="ctr"/>
              <a:r>
                <a:rPr lang="en-US" sz="4000" b="1" baseline="0" dirty="0" smtClean="0">
                  <a:solidFill>
                    <a:srgbClr val="FFC000"/>
                  </a:solidFill>
                  <a:latin typeface="Trebuchet MS" pitchFamily="34" charset="0"/>
                </a:rPr>
                <a:t>How to change the template color theme</a:t>
              </a:r>
            </a:p>
            <a:p>
              <a:pPr marL="0" marR="0" lvl="2" indent="0" algn="l" defTabSz="114300" rtl="0" eaLnBrk="1" fontAlgn="auto" latinLnBrk="0" hangingPunct="1">
                <a:lnSpc>
                  <a:spcPct val="100000"/>
                </a:lnSpc>
                <a:spcBef>
                  <a:spcPts val="0"/>
                </a:spcBef>
                <a:spcAft>
                  <a:spcPts val="0"/>
                </a:spcAft>
                <a:buClrTx/>
                <a:buSzTx/>
                <a:buFontTx/>
                <a:buNone/>
                <a:tabLst/>
                <a:defRPr/>
              </a:pPr>
              <a:r>
                <a:rPr lang="en-US" sz="3200" b="0" baseline="0" dirty="0" smtClean="0">
                  <a:solidFill>
                    <a:schemeClr val="bg1">
                      <a:lumMod val="75000"/>
                    </a:schemeClr>
                  </a:solidFill>
                  <a:latin typeface="Trebuchet MS" pitchFamily="34" charset="0"/>
                </a:rPr>
                <a:t>You can easily change the color theme of your poster by going to the DESIGN menu, click on COLORS, and choose the color theme of your choice. You can </a:t>
              </a:r>
              <a:r>
                <a:rPr lang="en-US" sz="3200" b="0" spc="0" baseline="0" dirty="0" smtClean="0">
                  <a:solidFill>
                    <a:schemeClr val="bg1">
                      <a:lumMod val="75000"/>
                    </a:schemeClr>
                  </a:solidFill>
                  <a:latin typeface="Trebuchet MS" pitchFamily="34" charset="0"/>
                </a:rPr>
                <a:t>also create your own color theme.</a:t>
              </a:r>
            </a:p>
            <a:p>
              <a:pPr marL="0" marR="0" lvl="2" indent="0" algn="l" defTabSz="114300" rtl="0" eaLnBrk="1" fontAlgn="auto" latinLnBrk="0" hangingPunct="1">
                <a:lnSpc>
                  <a:spcPct val="100000"/>
                </a:lnSpc>
                <a:spcBef>
                  <a:spcPts val="0"/>
                </a:spcBef>
                <a:spcAft>
                  <a:spcPts val="0"/>
                </a:spcAft>
                <a:buClrTx/>
                <a:buSzTx/>
                <a:buFontTx/>
                <a:buNone/>
                <a:tabLst/>
                <a:defRPr/>
              </a:pPr>
              <a:endParaRPr lang="en-US" sz="3200" b="0" baseline="0" dirty="0" smtClean="0">
                <a:solidFill>
                  <a:schemeClr val="bg1">
                    <a:lumMod val="75000"/>
                  </a:schemeClr>
                </a:solidFill>
                <a:latin typeface="Trebuchet MS" pitchFamily="34" charset="0"/>
              </a:endParaRPr>
            </a:p>
            <a:p>
              <a:pPr marL="0" indent="0" algn="l" defTabSz="114300"/>
              <a:endParaRPr lang="en-US" sz="3200" b="0" baseline="0" dirty="0" smtClean="0">
                <a:solidFill>
                  <a:schemeClr val="bg1">
                    <a:lumMod val="75000"/>
                  </a:schemeClr>
                </a:solidFill>
                <a:latin typeface="Trebuchet MS" pitchFamily="34" charset="0"/>
              </a:endParaRPr>
            </a:p>
            <a:p>
              <a:pPr marL="0" indent="0" algn="l" defTabSz="114300"/>
              <a:endParaRPr lang="en-US" sz="3200" b="0" baseline="0" dirty="0" smtClean="0">
                <a:solidFill>
                  <a:schemeClr val="bg1">
                    <a:lumMod val="75000"/>
                  </a:schemeClr>
                </a:solidFill>
                <a:latin typeface="Trebuchet MS" pitchFamily="34" charset="0"/>
              </a:endParaRPr>
            </a:p>
            <a:p>
              <a:pPr marL="0" indent="0" algn="l" defTabSz="114300"/>
              <a:endParaRPr lang="en-US" sz="3200" b="0" baseline="0" dirty="0" smtClean="0">
                <a:solidFill>
                  <a:schemeClr val="bg1">
                    <a:lumMod val="75000"/>
                  </a:schemeClr>
                </a:solidFill>
                <a:latin typeface="Trebuchet MS" pitchFamily="34" charset="0"/>
              </a:endParaRPr>
            </a:p>
            <a:p>
              <a:pPr marL="0" indent="0" algn="l" defTabSz="114300"/>
              <a:endParaRPr lang="en-US" sz="3200" b="0" baseline="0" dirty="0" smtClean="0">
                <a:solidFill>
                  <a:schemeClr val="bg1">
                    <a:lumMod val="75000"/>
                  </a:schemeClr>
                </a:solidFill>
                <a:latin typeface="Trebuchet MS" pitchFamily="34" charset="0"/>
              </a:endParaRPr>
            </a:p>
            <a:p>
              <a:pPr marL="0" indent="0" algn="l" defTabSz="114300"/>
              <a:endParaRPr lang="en-US" sz="3200" b="0" baseline="0" dirty="0" smtClean="0">
                <a:solidFill>
                  <a:schemeClr val="bg1">
                    <a:lumMod val="75000"/>
                  </a:schemeClr>
                </a:solidFill>
                <a:latin typeface="Trebuchet MS" pitchFamily="34" charset="0"/>
              </a:endParaRPr>
            </a:p>
            <a:p>
              <a:pPr marL="0" indent="0" algn="l" defTabSz="114300"/>
              <a:endParaRPr lang="en-US" sz="3200" b="0" baseline="0" dirty="0" smtClean="0">
                <a:solidFill>
                  <a:schemeClr val="bg1">
                    <a:lumMod val="75000"/>
                  </a:schemeClr>
                </a:solidFill>
                <a:latin typeface="Trebuchet MS" pitchFamily="34" charset="0"/>
              </a:endParaRPr>
            </a:p>
            <a:p>
              <a:pPr marL="0" indent="0" algn="l" defTabSz="114300"/>
              <a:r>
                <a:rPr lang="en-US" sz="3200" b="0" baseline="0" dirty="0" smtClean="0">
                  <a:solidFill>
                    <a:schemeClr val="bg1">
                      <a:lumMod val="75000"/>
                    </a:schemeClr>
                  </a:solidFill>
                  <a:latin typeface="Trebuchet MS" pitchFamily="34" charset="0"/>
                </a:rPr>
                <a:t>You can also manually change the color of your background by going to VIEW &gt; SLIDE MASTER.  After you finish working on the master be sure to go to VIEW &gt; NORMAL to continue working on your poster.</a:t>
              </a:r>
            </a:p>
            <a:p>
              <a:pPr marL="0" indent="0" algn="l" defTabSz="114300"/>
              <a:endParaRPr lang="en-US" sz="3200" b="0" baseline="0" dirty="0" smtClean="0">
                <a:solidFill>
                  <a:schemeClr val="bg1">
                    <a:lumMod val="75000"/>
                  </a:schemeClr>
                </a:solidFill>
                <a:latin typeface="Trebuchet MS" pitchFamily="34" charset="0"/>
              </a:endParaRPr>
            </a:p>
            <a:p>
              <a:pPr algn="ctr"/>
              <a:r>
                <a:rPr lang="en-US" sz="4000" b="1" baseline="0" dirty="0" smtClean="0">
                  <a:solidFill>
                    <a:srgbClr val="FFC000"/>
                  </a:solidFill>
                  <a:latin typeface="Trebuchet MS" pitchFamily="34" charset="0"/>
                </a:rPr>
                <a:t>How to add Text</a:t>
              </a:r>
            </a:p>
            <a:p>
              <a:pPr marL="3429000" lvl="2" indent="0" algn="l" defTabSz="114300"/>
              <a:r>
                <a:rPr lang="en-US" sz="3200" b="0" baseline="0" dirty="0" smtClean="0">
                  <a:solidFill>
                    <a:schemeClr val="bg1">
                      <a:lumMod val="75000"/>
                    </a:schemeClr>
                  </a:solidFill>
                  <a:latin typeface="Trebuchet MS" pitchFamily="34" charset="0"/>
                </a:rPr>
                <a:t>The template comes with a number of pre-formatted placeholders for headers and text blocks. You can add more blocks by copying and pasting the existing ones or by adding a text box from the HOME menu. </a:t>
              </a:r>
            </a:p>
            <a:p>
              <a:pPr marL="1518341" lvl="2" indent="0" algn="l" defTabSz="114300"/>
              <a:endParaRPr lang="en-US" sz="32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lang="en-US" sz="3200" b="0" baseline="0" dirty="0" smtClean="0">
                  <a:solidFill>
                    <a:schemeClr val="bg1">
                      <a:lumMod val="75000"/>
                    </a:schemeClr>
                  </a:solidFill>
                  <a:latin typeface="Trebuchet MS" pitchFamily="34" charset="0"/>
                </a:rPr>
                <a:t> </a:t>
              </a:r>
              <a:r>
                <a:rPr kumimoji="0" lang="en-US" sz="4000" b="1" i="0" u="none" strike="noStrike" kern="1200" cap="none" spc="0" normalizeH="0" baseline="0" noProof="0" dirty="0" smtClean="0">
                  <a:ln>
                    <a:noFill/>
                  </a:ln>
                  <a:solidFill>
                    <a:srgbClr val="FFC000"/>
                  </a:solidFill>
                  <a:effectLst/>
                  <a:uLnTx/>
                  <a:uFillTx/>
                  <a:latin typeface="Trebuchet MS" pitchFamily="34" charset="0"/>
                </a:rPr>
                <a:t>Text size</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smtClean="0">
                  <a:ln>
                    <a:noFill/>
                  </a:ln>
                  <a:solidFill>
                    <a:prstClr val="white">
                      <a:lumMod val="75000"/>
                    </a:prstClr>
                  </a:solidFill>
                  <a:effectLst/>
                  <a:uLnTx/>
                  <a:uFillTx/>
                  <a:latin typeface="Trebuchet MS" pitchFamily="34" charset="0"/>
                </a:rPr>
                <a:t>Adjust the size of your text based on how much content you have to present. </a:t>
              </a:r>
              <a:br>
                <a:rPr kumimoji="0" lang="en-US" sz="3200" b="0" i="0" u="none" strike="noStrike" kern="1200" cap="none" spc="0" normalizeH="0" baseline="0" noProof="0" dirty="0" smtClean="0">
                  <a:ln>
                    <a:noFill/>
                  </a:ln>
                  <a:solidFill>
                    <a:prstClr val="white">
                      <a:lumMod val="75000"/>
                    </a:prstClr>
                  </a:solidFill>
                  <a:effectLst/>
                  <a:uLnTx/>
                  <a:uFillTx/>
                  <a:latin typeface="Trebuchet MS" pitchFamily="34" charset="0"/>
                </a:rPr>
              </a:br>
              <a:r>
                <a:rPr kumimoji="0" lang="en-US" sz="3200" b="0" i="0" u="none" strike="noStrike" kern="1200" cap="none" spc="0" normalizeH="0" baseline="0" noProof="0" dirty="0" smtClean="0">
                  <a:ln>
                    <a:noFill/>
                  </a:ln>
                  <a:solidFill>
                    <a:prstClr val="white">
                      <a:lumMod val="75000"/>
                    </a:prstClr>
                  </a:solidFill>
                  <a:effectLst/>
                  <a:uLnTx/>
                  <a:uFillTx/>
                  <a:latin typeface="Trebuchet MS" pitchFamily="34" charset="0"/>
                </a:rPr>
                <a:t>The default template text offers a good starting point. Follow the conference requirements.</a:t>
              </a:r>
              <a:endParaRPr lang="en-US" sz="3200" b="0" baseline="0" dirty="0" smtClean="0">
                <a:solidFill>
                  <a:schemeClr val="bg1">
                    <a:lumMod val="75000"/>
                  </a:schemeClr>
                </a:solidFill>
                <a:latin typeface="Trebuchet MS" pitchFamily="34" charset="0"/>
              </a:endParaRPr>
            </a:p>
            <a:p>
              <a:pPr marL="1518341" lvl="2" indent="0" algn="l" defTabSz="114300"/>
              <a:endParaRPr lang="en-US" sz="3200" b="0" baseline="0" dirty="0" smtClean="0">
                <a:solidFill>
                  <a:schemeClr val="bg1">
                    <a:lumMod val="75000"/>
                  </a:schemeClr>
                </a:solidFill>
                <a:latin typeface="Trebuchet MS" pitchFamily="34" charset="0"/>
              </a:endParaRPr>
            </a:p>
            <a:p>
              <a:pPr algn="ctr"/>
              <a:r>
                <a:rPr lang="en-US" sz="4000" b="1" baseline="0" dirty="0" smtClean="0">
                  <a:solidFill>
                    <a:srgbClr val="FFC000"/>
                  </a:solidFill>
                  <a:latin typeface="Trebuchet MS" pitchFamily="34" charset="0"/>
                </a:rPr>
                <a:t>How to add Tables</a:t>
              </a:r>
            </a:p>
            <a:p>
              <a:pPr marL="2000250" lvl="1" indent="0" algn="l" defTabSz="114300"/>
              <a:r>
                <a:rPr lang="en-US" sz="3200" b="0" baseline="0" dirty="0" smtClean="0">
                  <a:solidFill>
                    <a:schemeClr val="bg1">
                      <a:lumMod val="75000"/>
                    </a:schemeClr>
                  </a:solidFill>
                  <a:latin typeface="Trebuchet MS" pitchFamily="34" charset="0"/>
                </a:rPr>
                <a:t>To add a table from scratch go to the INSERT menu and click on TABLE. A drop-down box will help you select rows and columns. </a:t>
              </a:r>
            </a:p>
            <a:p>
              <a:pPr marL="0" lvl="0" indent="0" algn="l" defTabSz="114300"/>
              <a:r>
                <a:rPr lang="en-US" sz="3200" b="0" baseline="0" dirty="0" smtClean="0">
                  <a:solidFill>
                    <a:schemeClr val="bg1">
                      <a:lumMod val="75000"/>
                    </a:schemeClr>
                  </a:solidFill>
                  <a:latin typeface="Trebuchet MS" pitchFamily="34" charset="0"/>
                </a:rPr>
                <a:t>You can also copy and a paste a table from Word or another PowerPoint document. A pasted table may need to be re-formatted by RIGHT-CLICK &gt; FORMAT SHAPE, TEXT BOX, Margins.</a:t>
              </a:r>
            </a:p>
            <a:p>
              <a:pPr marL="0" lvl="0" indent="0" algn="l" defTabSz="114300"/>
              <a:endParaRPr lang="en-US" sz="32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smtClean="0">
                  <a:ln>
                    <a:noFill/>
                  </a:ln>
                  <a:solidFill>
                    <a:srgbClr val="FFC000"/>
                  </a:solidFill>
                  <a:effectLst/>
                  <a:uLnTx/>
                  <a:uFillTx/>
                  <a:latin typeface="Trebuchet MS" pitchFamily="34" charset="0"/>
                </a:rPr>
                <a:t>Graphs / Charts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smtClean="0">
                  <a:ln>
                    <a:noFill/>
                  </a:ln>
                  <a:solidFill>
                    <a:prstClr val="white">
                      <a:lumMod val="75000"/>
                    </a:prstClr>
                  </a:solidFill>
                  <a:effectLst/>
                  <a:uLnTx/>
                  <a:uFillTx/>
                  <a:latin typeface="Trebuchet MS" pitchFamily="34" charset="0"/>
                </a:rPr>
                <a:t>You can simply copy and paste charts and graphs from Excel or Word. Some reformatting may be required depending on how the original document has been created.</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smtClean="0">
                  <a:ln>
                    <a:noFill/>
                  </a:ln>
                  <a:solidFill>
                    <a:srgbClr val="FFC000"/>
                  </a:solidFill>
                  <a:effectLst/>
                  <a:uLnTx/>
                  <a:uFillTx/>
                  <a:latin typeface="Trebuchet MS" pitchFamily="34" charset="0"/>
                </a:rPr>
                <a:t>How to change the column configuration</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smtClean="0">
                  <a:ln>
                    <a:noFill/>
                  </a:ln>
                  <a:solidFill>
                    <a:prstClr val="white">
                      <a:lumMod val="75000"/>
                    </a:prstClr>
                  </a:solidFill>
                  <a:effectLst/>
                  <a:uLnTx/>
                  <a:uFillTx/>
                  <a:latin typeface="Trebuchet MS" pitchFamily="34" charset="0"/>
                </a:rPr>
                <a:t>RIGHT-CLICK on the poster background and select LAYOUT to see the column options available for this template. The poster columns can also be customized on the Master. VIEW &gt; MASTER.</a:t>
              </a:r>
            </a:p>
            <a:p>
              <a:pPr marL="0" marR="0" lvl="0" indent="0" algn="ctr" defTabSz="1518341" rtl="0" eaLnBrk="1" fontAlgn="auto" latinLnBrk="0" hangingPunct="1">
                <a:lnSpc>
                  <a:spcPct val="100000"/>
                </a:lnSpc>
                <a:spcBef>
                  <a:spcPts val="0"/>
                </a:spcBef>
                <a:spcAft>
                  <a:spcPts val="0"/>
                </a:spcAft>
                <a:buClrTx/>
                <a:buSzTx/>
                <a:buFontTx/>
                <a:buNone/>
                <a:tabLst/>
                <a:defRPr/>
              </a:pPr>
              <a:endParaRPr kumimoji="0" lang="en-US" sz="4000" b="1" i="0" u="none" strike="noStrike" kern="1200" cap="none" spc="0" normalizeH="0" baseline="0" noProof="0" dirty="0" smtClean="0">
                <a:ln>
                  <a:noFill/>
                </a:ln>
                <a:solidFill>
                  <a:srgbClr val="FFC000"/>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smtClean="0">
                  <a:ln>
                    <a:noFill/>
                  </a:ln>
                  <a:solidFill>
                    <a:srgbClr val="FFC000"/>
                  </a:solidFill>
                  <a:effectLst/>
                  <a:uLnTx/>
                  <a:uFillTx/>
                  <a:latin typeface="Trebuchet MS" pitchFamily="34" charset="0"/>
                </a:rPr>
                <a:t>How to remove the info bars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smtClean="0">
                  <a:ln>
                    <a:noFill/>
                  </a:ln>
                  <a:solidFill>
                    <a:prstClr val="white">
                      <a:lumMod val="75000"/>
                    </a:prstClr>
                  </a:solidFill>
                  <a:effectLst/>
                  <a:uLnTx/>
                  <a:uFillTx/>
                  <a:latin typeface="Trebuchet MS" pitchFamily="34" charset="0"/>
                </a:rPr>
                <a:t>If you are working in PowerPoint for Windows and have finished your poster, save as PDF and the bars will not be included. You can also delete them by going to VIEW &gt; MASTER. On the Mac adjust the Page-Setup to match the Page-Setup in PowerPoint before you create a PDF. You can also delete them from the Slide Master.</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smtClean="0">
                  <a:ln>
                    <a:noFill/>
                  </a:ln>
                  <a:solidFill>
                    <a:srgbClr val="FFC000"/>
                  </a:solidFill>
                  <a:effectLst/>
                  <a:uLnTx/>
                  <a:uFillTx/>
                  <a:latin typeface="Trebuchet MS" pitchFamily="34" charset="0"/>
                </a:rPr>
                <a:t>Save your work</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smtClean="0">
                  <a:ln>
                    <a:noFill/>
                  </a:ln>
                  <a:solidFill>
                    <a:prstClr val="white">
                      <a:lumMod val="75000"/>
                    </a:prstClr>
                  </a:solidFill>
                  <a:effectLst/>
                  <a:uLnTx/>
                  <a:uFillTx/>
                  <a:latin typeface="Trebuchet MS" pitchFamily="34" charset="0"/>
                </a:rPr>
                <a:t>Save your template as a PowerPoint document. For printing, save as PowerPoint of “Print-quality” PDF.</a:t>
              </a: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32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smtClean="0">
                  <a:ln>
                    <a:noFill/>
                  </a:ln>
                  <a:solidFill>
                    <a:srgbClr val="FFC000"/>
                  </a:solidFill>
                  <a:effectLst/>
                  <a:uLnTx/>
                  <a:uFillTx/>
                  <a:latin typeface="Trebuchet MS" pitchFamily="34" charset="0"/>
                </a:rPr>
                <a:t>Print your poster</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smtClean="0">
                  <a:ln>
                    <a:noFill/>
                  </a:ln>
                  <a:solidFill>
                    <a:prstClr val="white">
                      <a:lumMod val="75000"/>
                    </a:prstClr>
                  </a:solidFill>
                  <a:effectLst/>
                  <a:uLnTx/>
                  <a:uFillTx/>
                  <a:latin typeface="Trebuchet MS" pitchFamily="34" charset="0"/>
                </a:rPr>
                <a:t>When you are ready to have your poster printed go online to PosterPresentations.com and click on the “Order Your Poster” button. Choose the poster type the best suits your needs and submit your order. If you submit a PowerPoint document you will be receiving a PDF proof for your approval prior to printing. If your order is placed and paid for before noon, Pacific, Monday through Friday, your order will ship out that same day. Next day, Second day, Third day, and Free Ground services are offered. Go to PosterPresentations.com for more information.</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smtClean="0">
                <a:ln>
                  <a:noFill/>
                </a:ln>
                <a:solidFill>
                  <a:prstClr val="white">
                    <a:lumMod val="75000"/>
                  </a:prstClr>
                </a:solidFill>
                <a:effectLst/>
                <a:uLnTx/>
                <a:uFillTx/>
                <a:latin typeface="Trebuchet MS" pitchFamily="34" charset="0"/>
              </a:endParaRPr>
            </a:p>
          </p:txBody>
        </p:sp>
        <p:graphicFrame>
          <p:nvGraphicFramePr>
            <p:cNvPr id="56" name="Object 55"/>
            <p:cNvGraphicFramePr>
              <a:graphicFrameLocks noChangeAspect="1"/>
            </p:cNvGraphicFramePr>
            <p:nvPr userDrawn="1">
              <p:extLst>
                <p:ext uri="{D42A27DB-BD31-4B8C-83A1-F6EECF244321}">
                  <p14:modId xmlns:p14="http://schemas.microsoft.com/office/powerpoint/2010/main" val="4191269152"/>
                </p:ext>
              </p:extLst>
            </p:nvPr>
          </p:nvGraphicFramePr>
          <p:xfrm>
            <a:off x="46102925" y="4068480"/>
            <a:ext cx="6955629" cy="2569718"/>
          </p:xfrm>
          <a:graphic>
            <a:graphicData uri="http://schemas.openxmlformats.org/presentationml/2006/ole">
              <mc:AlternateContent xmlns:mc="http://schemas.openxmlformats.org/markup-compatibility/2006">
                <mc:Choice xmlns:v="urn:schemas-microsoft-com:vml" Requires="v">
                  <p:oleObj spid="_x0000_s1080" name="Image" r:id="rId12" imgW="4571429" imgH="1688889" progId="">
                    <p:embed/>
                  </p:oleObj>
                </mc:Choice>
                <mc:Fallback>
                  <p:oleObj name="Image" r:id="rId12" imgW="4571429" imgH="1688889" progId="">
                    <p:embed/>
                    <p:pic>
                      <p:nvPicPr>
                        <p:cNvPr id="0" name="Picture 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102925" y="4068480"/>
                          <a:ext cx="6955629" cy="256971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57" name="Picture 56"/>
            <p:cNvPicPr>
              <a:picLocks noChangeAspect="1"/>
            </p:cNvPicPr>
            <p:nvPr userDrawn="1"/>
          </p:nvPicPr>
          <p:blipFill>
            <a:blip r:embed="rId14" cstate="print"/>
            <a:stretch>
              <a:fillRect/>
            </a:stretch>
          </p:blipFill>
          <p:spPr>
            <a:xfrm>
              <a:off x="44487207" y="9829102"/>
              <a:ext cx="2969584" cy="1370577"/>
            </a:xfrm>
            <a:prstGeom prst="rect">
              <a:avLst/>
            </a:prstGeom>
            <a:ln>
              <a:noFill/>
            </a:ln>
          </p:spPr>
        </p:pic>
        <p:graphicFrame>
          <p:nvGraphicFramePr>
            <p:cNvPr id="58" name="Object 57"/>
            <p:cNvGraphicFramePr>
              <a:graphicFrameLocks noChangeAspect="1"/>
            </p:cNvGraphicFramePr>
            <p:nvPr userDrawn="1">
              <p:extLst>
                <p:ext uri="{D42A27DB-BD31-4B8C-83A1-F6EECF244321}">
                  <p14:modId xmlns:p14="http://schemas.microsoft.com/office/powerpoint/2010/main" val="3673021171"/>
                </p:ext>
              </p:extLst>
            </p:nvPr>
          </p:nvGraphicFramePr>
          <p:xfrm>
            <a:off x="44620659" y="15799252"/>
            <a:ext cx="1482266" cy="992162"/>
          </p:xfrm>
          <a:graphic>
            <a:graphicData uri="http://schemas.openxmlformats.org/presentationml/2006/ole">
              <mc:AlternateContent xmlns:mc="http://schemas.openxmlformats.org/markup-compatibility/2006">
                <mc:Choice xmlns:v="urn:schemas-microsoft-com:vml" Requires="v">
                  <p:oleObj spid="_x0000_s1081" name="Image" r:id="rId15" imgW="1574603" imgH="1053968" progId="">
                    <p:embed/>
                  </p:oleObj>
                </mc:Choice>
                <mc:Fallback>
                  <p:oleObj name="Image" r:id="rId15" imgW="1574603" imgH="1053968" progId="">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4620659" y="15799252"/>
                          <a:ext cx="1482266" cy="9921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59" name="Group 58"/>
            <p:cNvGrpSpPr/>
            <p:nvPr userDrawn="1"/>
          </p:nvGrpSpPr>
          <p:grpSpPr>
            <a:xfrm>
              <a:off x="44487207" y="35164894"/>
              <a:ext cx="10354213" cy="1265612"/>
              <a:chOff x="44200453" y="33317650"/>
              <a:chExt cx="9771399" cy="1090622"/>
            </a:xfrm>
          </p:grpSpPr>
          <p:sp>
            <p:nvSpPr>
              <p:cNvPr id="61" name="Rounded Rectangle 60"/>
              <p:cNvSpPr/>
              <p:nvPr userDrawn="1"/>
            </p:nvSpPr>
            <p:spPr>
              <a:xfrm>
                <a:off x="44200453" y="33317650"/>
                <a:ext cx="9771398" cy="1090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2" name="Picture 7" descr="http://t2.gstatic.com/images?q=tbn:ANd9GcR4APHC6TT9w54M2zn_pvCiBxUNcspYPoVxirLRphBoJabfSvu7zw">
                <a:hlinkClick r:id="rId17"/>
              </p:cNvPr>
              <p:cNvPicPr>
                <a:picLocks noChangeAspect="1" noChangeArrowheads="1"/>
              </p:cNvPicPr>
              <p:nvPr userDrawn="1"/>
            </p:nvPicPr>
            <p:blipFill>
              <a:blip r:embed="rId18" cstate="print"/>
              <a:srcRect/>
              <a:stretch>
                <a:fillRect/>
              </a:stretch>
            </p:blipFill>
            <p:spPr bwMode="auto">
              <a:xfrm>
                <a:off x="44326393" y="33415984"/>
                <a:ext cx="914401" cy="914399"/>
              </a:xfrm>
              <a:prstGeom prst="rect">
                <a:avLst/>
              </a:prstGeom>
              <a:noFill/>
              <a:ln>
                <a:noFill/>
              </a:ln>
            </p:spPr>
          </p:pic>
          <p:sp>
            <p:nvSpPr>
              <p:cNvPr id="63" name="TextBox 62"/>
              <p:cNvSpPr txBox="1"/>
              <p:nvPr userDrawn="1"/>
            </p:nvSpPr>
            <p:spPr>
              <a:xfrm>
                <a:off x="45300663" y="33507571"/>
                <a:ext cx="8671189" cy="716099"/>
              </a:xfrm>
              <a:prstGeom prst="rect">
                <a:avLst/>
              </a:prstGeom>
              <a:noFill/>
              <a:ln>
                <a:noFill/>
              </a:ln>
            </p:spPr>
            <p:txBody>
              <a:bodyPr wrap="square" rtlCol="0">
                <a:spAutoFit/>
              </a:bodyPr>
              <a:lstStyle/>
              <a:p>
                <a:r>
                  <a:rPr lang="en-US" sz="2400" dirty="0" smtClean="0">
                    <a:solidFill>
                      <a:schemeClr val="tx2"/>
                    </a:solidFill>
                    <a:latin typeface="Trebuchet MS" pitchFamily="34" charset="0"/>
                  </a:rPr>
                  <a:t>Student</a:t>
                </a:r>
                <a:r>
                  <a:rPr lang="en-US" sz="2400" baseline="0" dirty="0" smtClean="0">
                    <a:solidFill>
                      <a:schemeClr val="tx2"/>
                    </a:solidFill>
                    <a:latin typeface="Trebuchet MS" pitchFamily="34" charset="0"/>
                  </a:rPr>
                  <a:t> discounts are available on our </a:t>
                </a:r>
                <a:r>
                  <a:rPr lang="en-US" sz="2400" baseline="0" dirty="0" err="1" smtClean="0">
                    <a:solidFill>
                      <a:schemeClr val="tx2"/>
                    </a:solidFill>
                    <a:latin typeface="Trebuchet MS" pitchFamily="34" charset="0"/>
                  </a:rPr>
                  <a:t>Facebook</a:t>
                </a:r>
                <a:r>
                  <a:rPr lang="en-US" sz="2400" baseline="0" dirty="0" smtClean="0">
                    <a:solidFill>
                      <a:schemeClr val="tx2"/>
                    </a:solidFill>
                    <a:latin typeface="Trebuchet MS" pitchFamily="34" charset="0"/>
                  </a:rPr>
                  <a:t> page.</a:t>
                </a:r>
                <a:br>
                  <a:rPr lang="en-US" sz="2400" baseline="0" dirty="0" smtClean="0">
                    <a:solidFill>
                      <a:schemeClr val="tx2"/>
                    </a:solidFill>
                    <a:latin typeface="Trebuchet MS" pitchFamily="34" charset="0"/>
                  </a:rPr>
                </a:br>
                <a:r>
                  <a:rPr lang="en-US" sz="2400" baseline="0" dirty="0" smtClean="0">
                    <a:solidFill>
                      <a:schemeClr val="tx2"/>
                    </a:solidFill>
                    <a:latin typeface="Trebuchet MS" pitchFamily="34" charset="0"/>
                  </a:rPr>
                  <a:t>Go to </a:t>
                </a:r>
                <a:r>
                  <a:rPr lang="en-US" sz="2400" u="sng" baseline="0" dirty="0" smtClean="0">
                    <a:solidFill>
                      <a:schemeClr val="tx2"/>
                    </a:solidFill>
                    <a:latin typeface="Trebuchet MS" pitchFamily="34" charset="0"/>
                  </a:rPr>
                  <a:t>PosterPresentations.com</a:t>
                </a:r>
                <a:r>
                  <a:rPr lang="en-US" sz="2400" baseline="0" dirty="0" smtClean="0">
                    <a:solidFill>
                      <a:schemeClr val="tx2"/>
                    </a:solidFill>
                    <a:latin typeface="Trebuchet MS" pitchFamily="34" charset="0"/>
                  </a:rPr>
                  <a:t> and click on the FB icon. </a:t>
                </a:r>
                <a:endParaRPr lang="en-US" sz="2400" dirty="0">
                  <a:solidFill>
                    <a:schemeClr val="tx2"/>
                  </a:solidFill>
                  <a:latin typeface="Trebuchet MS" pitchFamily="34" charset="0"/>
                </a:endParaRPr>
              </a:p>
            </p:txBody>
          </p:sp>
        </p:grpSp>
        <p:sp>
          <p:nvSpPr>
            <p:cNvPr id="60" name="TextBox 59"/>
            <p:cNvSpPr txBox="1"/>
            <p:nvPr userDrawn="1"/>
          </p:nvSpPr>
          <p:spPr>
            <a:xfrm>
              <a:off x="44262808" y="36920119"/>
              <a:ext cx="6870215" cy="1399638"/>
            </a:xfrm>
            <a:prstGeom prst="rect">
              <a:avLst/>
            </a:prstGeom>
            <a:noFill/>
          </p:spPr>
          <p:txBody>
            <a:bodyPr wrap="square" lIns="65304" tIns="32651" rIns="65304" bIns="32651" rtlCol="0">
              <a:spAutoFit/>
            </a:bodyPr>
            <a:lstStyle/>
            <a:p>
              <a:pPr>
                <a:lnSpc>
                  <a:spcPts val="2600"/>
                </a:lnSpc>
              </a:pPr>
              <a:r>
                <a:rPr lang="en-US" sz="2800" dirty="0" smtClean="0">
                  <a:solidFill>
                    <a:schemeClr val="bg1"/>
                  </a:solidFill>
                </a:rPr>
                <a:t>© 2013</a:t>
              </a:r>
              <a:r>
                <a:rPr lang="en-US" sz="2800" baseline="0" dirty="0" smtClean="0">
                  <a:solidFill>
                    <a:schemeClr val="bg1"/>
                  </a:solidFill>
                </a:rPr>
                <a:t> </a:t>
              </a:r>
              <a:r>
                <a:rPr lang="en-US" sz="2800" dirty="0" smtClean="0">
                  <a:solidFill>
                    <a:schemeClr val="bg1"/>
                  </a:solidFill>
                </a:rPr>
                <a:t>PosterPresentations.com</a:t>
              </a:r>
              <a:br>
                <a:rPr lang="en-US" sz="2800" dirty="0" smtClean="0">
                  <a:solidFill>
                    <a:schemeClr val="bg1"/>
                  </a:solidFill>
                </a:rPr>
              </a:br>
              <a:r>
                <a:rPr lang="en-US" sz="2800" dirty="0" smtClean="0">
                  <a:solidFill>
                    <a:schemeClr val="bg1"/>
                  </a:solidFill>
                </a:rPr>
                <a:t>    </a:t>
              </a:r>
              <a:r>
                <a:rPr lang="en-US" sz="2400" dirty="0" smtClean="0">
                  <a:solidFill>
                    <a:schemeClr val="bg1"/>
                  </a:solidFill>
                </a:rPr>
                <a:t>2117 Fourth Street ,</a:t>
              </a:r>
              <a:r>
                <a:rPr lang="en-US" sz="2400" baseline="0" dirty="0" smtClean="0">
                  <a:solidFill>
                    <a:schemeClr val="bg1"/>
                  </a:solidFill>
                </a:rPr>
                <a:t> Unit C        </a:t>
              </a:r>
            </a:p>
            <a:p>
              <a:pPr>
                <a:lnSpc>
                  <a:spcPts val="2600"/>
                </a:lnSpc>
              </a:pPr>
              <a:r>
                <a:rPr lang="en-US" sz="2400" baseline="0" dirty="0" smtClean="0">
                  <a:solidFill>
                    <a:schemeClr val="bg1"/>
                  </a:solidFill>
                </a:rPr>
                <a:t>     Berkeley CA </a:t>
              </a:r>
              <a:r>
                <a:rPr lang="en-US" sz="2000" baseline="0" dirty="0" smtClean="0">
                  <a:solidFill>
                    <a:schemeClr val="bg1"/>
                  </a:solidFill>
                </a:rPr>
                <a:t>94710</a:t>
              </a:r>
              <a:r>
                <a:rPr lang="en-US" sz="2400" baseline="0" dirty="0" smtClean="0">
                  <a:solidFill>
                    <a:schemeClr val="bg1"/>
                  </a:solidFill>
                </a:rPr>
                <a:t/>
              </a:r>
              <a:br>
                <a:rPr lang="en-US" sz="2400" baseline="0" dirty="0" smtClean="0">
                  <a:solidFill>
                    <a:schemeClr val="bg1"/>
                  </a:solidFill>
                </a:rPr>
              </a:br>
              <a:r>
                <a:rPr lang="en-US" sz="2400" baseline="0" dirty="0" smtClean="0">
                  <a:solidFill>
                    <a:schemeClr val="bg1"/>
                  </a:solidFill>
                </a:rPr>
                <a:t>    </a:t>
              </a:r>
              <a:r>
                <a:rPr lang="en-US" sz="2400" b="1" baseline="0" dirty="0" smtClean="0">
                  <a:solidFill>
                    <a:srgbClr val="FFFF00"/>
                  </a:solidFill>
                </a:rPr>
                <a:t>posterpresenter@gmail.com</a:t>
              </a:r>
              <a:endParaRPr lang="en-US" sz="2800" b="1" dirty="0">
                <a:solidFill>
                  <a:srgbClr val="FFFF00"/>
                </a:solidFill>
              </a:endParaRPr>
            </a:p>
          </p:txBody>
        </p:sp>
      </p:grpSp>
    </p:spTree>
  </p:cSld>
  <p:clrMap bg1="lt1" tx1="dk1" bg2="lt2" tx2="dk2" accent1="accent1" accent2="accent2" accent3="accent3" accent4="accent4" accent5="accent5" accent6="accent6" hlink="hlink" folHlink="folHlink"/>
  <p:sldLayoutIdLst>
    <p:sldLayoutId id="2147483659" r:id="rId1"/>
  </p:sldLayoutIdLst>
  <p:timing>
    <p:tnLst>
      <p:par>
        <p:cTn id="1" dur="indefinite" restart="never" nodeType="tmRoot"/>
      </p:par>
    </p:tnLst>
  </p:timing>
  <p:txStyles>
    <p:titleStyle>
      <a:lvl1pPr algn="ctr" defTabSz="4298410" rtl="0" eaLnBrk="1" latinLnBrk="0" hangingPunct="1">
        <a:spcBef>
          <a:spcPct val="0"/>
        </a:spcBef>
        <a:buNone/>
        <a:defRPr sz="8500" kern="1200">
          <a:solidFill>
            <a:schemeClr val="bg1"/>
          </a:solidFill>
          <a:latin typeface="Trebuchet MS" pitchFamily="34" charset="0"/>
          <a:ea typeface="+mj-ea"/>
          <a:cs typeface="+mj-cs"/>
        </a:defRPr>
      </a:lvl1pPr>
    </p:titleStyle>
    <p:bodyStyle>
      <a:lvl1pPr marL="1611903" indent="-1611903" algn="l" defTabSz="4298410" rtl="0" eaLnBrk="1" latinLnBrk="0" hangingPunct="1">
        <a:spcBef>
          <a:spcPct val="20000"/>
        </a:spcBef>
        <a:buFont typeface="Arial" pitchFamily="34" charset="0"/>
        <a:buChar char="•"/>
        <a:defRPr sz="15100" kern="1200">
          <a:solidFill>
            <a:schemeClr val="tx1"/>
          </a:solidFill>
          <a:latin typeface="+mn-lt"/>
          <a:ea typeface="+mn-ea"/>
          <a:cs typeface="+mn-cs"/>
        </a:defRPr>
      </a:lvl1pPr>
      <a:lvl2pPr marL="3492457" indent="-1343252" algn="l" defTabSz="4298410" rtl="0" eaLnBrk="1" latinLnBrk="0" hangingPunct="1">
        <a:spcBef>
          <a:spcPct val="20000"/>
        </a:spcBef>
        <a:buFont typeface="Arial" pitchFamily="34" charset="0"/>
        <a:buChar char="–"/>
        <a:defRPr sz="13300" kern="1200">
          <a:solidFill>
            <a:schemeClr val="tx1"/>
          </a:solidFill>
          <a:latin typeface="+mn-lt"/>
          <a:ea typeface="+mn-ea"/>
          <a:cs typeface="+mn-cs"/>
        </a:defRPr>
      </a:lvl2pPr>
      <a:lvl3pPr marL="5373012" indent="-1074603" algn="l" defTabSz="4298410" rtl="0" eaLnBrk="1" latinLnBrk="0" hangingPunct="1">
        <a:spcBef>
          <a:spcPct val="20000"/>
        </a:spcBef>
        <a:buFont typeface="Arial" pitchFamily="34" charset="0"/>
        <a:buChar char="•"/>
        <a:defRPr sz="11300" kern="1200">
          <a:solidFill>
            <a:schemeClr val="tx1"/>
          </a:solidFill>
          <a:latin typeface="+mn-lt"/>
          <a:ea typeface="+mn-ea"/>
          <a:cs typeface="+mn-cs"/>
        </a:defRPr>
      </a:lvl3pPr>
      <a:lvl4pPr marL="7522217" indent="-1074603" algn="l" defTabSz="4298410" rtl="0" eaLnBrk="1" latinLnBrk="0" hangingPunct="1">
        <a:spcBef>
          <a:spcPct val="20000"/>
        </a:spcBef>
        <a:buFont typeface="Arial" pitchFamily="34" charset="0"/>
        <a:buChar char="–"/>
        <a:defRPr sz="9500" kern="1200">
          <a:solidFill>
            <a:schemeClr val="tx1"/>
          </a:solidFill>
          <a:latin typeface="+mn-lt"/>
          <a:ea typeface="+mn-ea"/>
          <a:cs typeface="+mn-cs"/>
        </a:defRPr>
      </a:lvl4pPr>
      <a:lvl5pPr marL="9671420" indent="-1074603" algn="l" defTabSz="4298410" rtl="0" eaLnBrk="1" latinLnBrk="0" hangingPunct="1">
        <a:spcBef>
          <a:spcPct val="20000"/>
        </a:spcBef>
        <a:buFont typeface="Arial" pitchFamily="34" charset="0"/>
        <a:buChar char="»"/>
        <a:defRPr sz="9500" kern="1200">
          <a:solidFill>
            <a:schemeClr val="tx1"/>
          </a:solidFill>
          <a:latin typeface="+mn-lt"/>
          <a:ea typeface="+mn-ea"/>
          <a:cs typeface="+mn-cs"/>
        </a:defRPr>
      </a:lvl5pPr>
      <a:lvl6pPr marL="11820625" indent="-1074603" algn="l" defTabSz="4298410" rtl="0" eaLnBrk="1" latinLnBrk="0" hangingPunct="1">
        <a:spcBef>
          <a:spcPct val="20000"/>
        </a:spcBef>
        <a:buFont typeface="Arial" pitchFamily="34" charset="0"/>
        <a:buChar char="•"/>
        <a:defRPr sz="9500" kern="1200">
          <a:solidFill>
            <a:schemeClr val="tx1"/>
          </a:solidFill>
          <a:latin typeface="+mn-lt"/>
          <a:ea typeface="+mn-ea"/>
          <a:cs typeface="+mn-cs"/>
        </a:defRPr>
      </a:lvl6pPr>
      <a:lvl7pPr marL="13969828" indent="-1074603" algn="l" defTabSz="4298410" rtl="0" eaLnBrk="1" latinLnBrk="0" hangingPunct="1">
        <a:spcBef>
          <a:spcPct val="20000"/>
        </a:spcBef>
        <a:buFont typeface="Arial" pitchFamily="34" charset="0"/>
        <a:buChar char="•"/>
        <a:defRPr sz="9500" kern="1200">
          <a:solidFill>
            <a:schemeClr val="tx1"/>
          </a:solidFill>
          <a:latin typeface="+mn-lt"/>
          <a:ea typeface="+mn-ea"/>
          <a:cs typeface="+mn-cs"/>
        </a:defRPr>
      </a:lvl7pPr>
      <a:lvl8pPr marL="16119034" indent="-1074603" algn="l" defTabSz="4298410" rtl="0" eaLnBrk="1" latinLnBrk="0" hangingPunct="1">
        <a:spcBef>
          <a:spcPct val="20000"/>
        </a:spcBef>
        <a:buFont typeface="Arial" pitchFamily="34" charset="0"/>
        <a:buChar char="•"/>
        <a:defRPr sz="9500" kern="1200">
          <a:solidFill>
            <a:schemeClr val="tx1"/>
          </a:solidFill>
          <a:latin typeface="+mn-lt"/>
          <a:ea typeface="+mn-ea"/>
          <a:cs typeface="+mn-cs"/>
        </a:defRPr>
      </a:lvl8pPr>
      <a:lvl9pPr marL="18268238" indent="-1074603" algn="l" defTabSz="4298410" rtl="0" eaLnBrk="1" latinLnBrk="0" hangingPunct="1">
        <a:spcBef>
          <a:spcPct val="20000"/>
        </a:spcBef>
        <a:buFont typeface="Arial" pitchFamily="34" charset="0"/>
        <a:buChar char="•"/>
        <a:defRPr sz="9500" kern="1200">
          <a:solidFill>
            <a:schemeClr val="tx1"/>
          </a:solidFill>
          <a:latin typeface="+mn-lt"/>
          <a:ea typeface="+mn-ea"/>
          <a:cs typeface="+mn-cs"/>
        </a:defRPr>
      </a:lvl9pPr>
    </p:bodyStyle>
    <p:otherStyle>
      <a:defPPr>
        <a:defRPr lang="en-US"/>
      </a:defPPr>
      <a:lvl1pPr marL="0" algn="l" defTabSz="4298410" rtl="0" eaLnBrk="1" latinLnBrk="0" hangingPunct="1">
        <a:defRPr sz="8500" kern="1200">
          <a:solidFill>
            <a:schemeClr val="tx1"/>
          </a:solidFill>
          <a:latin typeface="+mn-lt"/>
          <a:ea typeface="+mn-ea"/>
          <a:cs typeface="+mn-cs"/>
        </a:defRPr>
      </a:lvl1pPr>
      <a:lvl2pPr marL="2149205" algn="l" defTabSz="4298410" rtl="0" eaLnBrk="1" latinLnBrk="0" hangingPunct="1">
        <a:defRPr sz="8500" kern="1200">
          <a:solidFill>
            <a:schemeClr val="tx1"/>
          </a:solidFill>
          <a:latin typeface="+mn-lt"/>
          <a:ea typeface="+mn-ea"/>
          <a:cs typeface="+mn-cs"/>
        </a:defRPr>
      </a:lvl2pPr>
      <a:lvl3pPr marL="4298410" algn="l" defTabSz="4298410" rtl="0" eaLnBrk="1" latinLnBrk="0" hangingPunct="1">
        <a:defRPr sz="8500" kern="1200">
          <a:solidFill>
            <a:schemeClr val="tx1"/>
          </a:solidFill>
          <a:latin typeface="+mn-lt"/>
          <a:ea typeface="+mn-ea"/>
          <a:cs typeface="+mn-cs"/>
        </a:defRPr>
      </a:lvl3pPr>
      <a:lvl4pPr marL="6447613" algn="l" defTabSz="4298410" rtl="0" eaLnBrk="1" latinLnBrk="0" hangingPunct="1">
        <a:defRPr sz="8500" kern="1200">
          <a:solidFill>
            <a:schemeClr val="tx1"/>
          </a:solidFill>
          <a:latin typeface="+mn-lt"/>
          <a:ea typeface="+mn-ea"/>
          <a:cs typeface="+mn-cs"/>
        </a:defRPr>
      </a:lvl4pPr>
      <a:lvl5pPr marL="8596817" algn="l" defTabSz="4298410" rtl="0" eaLnBrk="1" latinLnBrk="0" hangingPunct="1">
        <a:defRPr sz="8500" kern="1200">
          <a:solidFill>
            <a:schemeClr val="tx1"/>
          </a:solidFill>
          <a:latin typeface="+mn-lt"/>
          <a:ea typeface="+mn-ea"/>
          <a:cs typeface="+mn-cs"/>
        </a:defRPr>
      </a:lvl5pPr>
      <a:lvl6pPr marL="10746023" algn="l" defTabSz="4298410" rtl="0" eaLnBrk="1" latinLnBrk="0" hangingPunct="1">
        <a:defRPr sz="8500" kern="1200">
          <a:solidFill>
            <a:schemeClr val="tx1"/>
          </a:solidFill>
          <a:latin typeface="+mn-lt"/>
          <a:ea typeface="+mn-ea"/>
          <a:cs typeface="+mn-cs"/>
        </a:defRPr>
      </a:lvl6pPr>
      <a:lvl7pPr marL="12895229" algn="l" defTabSz="4298410" rtl="0" eaLnBrk="1" latinLnBrk="0" hangingPunct="1">
        <a:defRPr sz="8500" kern="1200">
          <a:solidFill>
            <a:schemeClr val="tx1"/>
          </a:solidFill>
          <a:latin typeface="+mn-lt"/>
          <a:ea typeface="+mn-ea"/>
          <a:cs typeface="+mn-cs"/>
        </a:defRPr>
      </a:lvl7pPr>
      <a:lvl8pPr marL="15044432" algn="l" defTabSz="4298410" rtl="0" eaLnBrk="1" latinLnBrk="0" hangingPunct="1">
        <a:defRPr sz="8500" kern="1200">
          <a:solidFill>
            <a:schemeClr val="tx1"/>
          </a:solidFill>
          <a:latin typeface="+mn-lt"/>
          <a:ea typeface="+mn-ea"/>
          <a:cs typeface="+mn-cs"/>
        </a:defRPr>
      </a:lvl8pPr>
      <a:lvl9pPr marL="17193637" algn="l" defTabSz="4298410" rtl="0" eaLnBrk="1" latinLnBrk="0" hangingPunct="1">
        <a:defRPr sz="85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30275213" cy="5166360"/>
          </a:xfrm>
          <a:prstGeom prst="rect">
            <a:avLst/>
          </a:prstGeom>
          <a:solidFill>
            <a:schemeClr val="accent5">
              <a:lumMod val="75000"/>
            </a:schemeClr>
          </a:solidFill>
          <a:ln w="9525">
            <a:solidFill>
              <a:schemeClr val="tx1"/>
            </a:solidFill>
            <a:miter lim="800000"/>
            <a:headEnd/>
            <a:tailEnd/>
          </a:ln>
          <a:effectLst/>
        </p:spPr>
        <p:txBody>
          <a:bodyPr wrap="none" lIns="89551" tIns="44774" rIns="89551" bIns="44774" anchor="ctr"/>
          <a:lstStyle/>
          <a:p>
            <a:pPr>
              <a:defRPr/>
            </a:pPr>
            <a:endParaRPr lang="en-US" dirty="0"/>
          </a:p>
        </p:txBody>
      </p:sp>
      <p:sp>
        <p:nvSpPr>
          <p:cNvPr id="8" name="Rectangle 33"/>
          <p:cNvSpPr>
            <a:spLocks noChangeArrowheads="1"/>
          </p:cNvSpPr>
          <p:nvPr/>
        </p:nvSpPr>
        <p:spPr bwMode="auto">
          <a:xfrm>
            <a:off x="630735" y="6002905"/>
            <a:ext cx="29010460" cy="35802745"/>
          </a:xfrm>
          <a:prstGeom prst="roundRect">
            <a:avLst>
              <a:gd name="adj" fmla="val 2277"/>
            </a:avLst>
          </a:prstGeom>
          <a:gradFill flip="none" rotWithShape="1">
            <a:gsLst>
              <a:gs pos="0">
                <a:srgbClr val="CDD2DE"/>
              </a:gs>
              <a:gs pos="0">
                <a:srgbClr val="CDD2DE"/>
              </a:gs>
              <a:gs pos="100000">
                <a:srgbClr val="F3F5FA"/>
              </a:gs>
            </a:gsLst>
            <a:lin ang="16200000" scaled="1"/>
            <a:tileRect/>
          </a:gradFill>
          <a:ln w="9525">
            <a:solidFill>
              <a:schemeClr val="tx2"/>
            </a:solidFill>
            <a:miter lim="800000"/>
            <a:headEnd/>
            <a:tailEnd/>
          </a:ln>
          <a:effectLst/>
        </p:spPr>
        <p:txBody>
          <a:bodyPr wrap="none" lIns="89551" tIns="44774" rIns="89551" bIns="44774" anchor="ctr"/>
          <a:lstStyle/>
          <a:p>
            <a:pPr>
              <a:defRPr/>
            </a:pPr>
            <a:endParaRPr lang="en-US" dirty="0"/>
          </a:p>
        </p:txBody>
      </p:sp>
      <p:sp>
        <p:nvSpPr>
          <p:cNvPr id="9" name="Rectangle 9"/>
          <p:cNvSpPr>
            <a:spLocks noChangeArrowheads="1"/>
          </p:cNvSpPr>
          <p:nvPr/>
        </p:nvSpPr>
        <p:spPr bwMode="auto">
          <a:xfrm>
            <a:off x="0" y="5013972"/>
            <a:ext cx="30275213" cy="198164"/>
          </a:xfrm>
          <a:prstGeom prst="rect">
            <a:avLst/>
          </a:prstGeom>
          <a:solidFill>
            <a:schemeClr val="accent5">
              <a:lumMod val="50000"/>
            </a:schemeClr>
          </a:solidFill>
          <a:ln w="152400">
            <a:noFill/>
            <a:miter lim="800000"/>
            <a:headEnd/>
            <a:tailEnd/>
          </a:ln>
          <a:effectLst/>
        </p:spPr>
        <p:txBody>
          <a:bodyPr wrap="none" lIns="89551" tIns="44774" rIns="89551" bIns="44774" anchor="ctr"/>
          <a:lstStyle/>
          <a:p>
            <a:pPr>
              <a:defRPr/>
            </a:pPr>
            <a:endParaRPr lang="en-US" dirty="0"/>
          </a:p>
        </p:txBody>
      </p:sp>
      <p:sp>
        <p:nvSpPr>
          <p:cNvPr id="10" name="Text Box 14"/>
          <p:cNvSpPr txBox="1">
            <a:spLocks noChangeArrowheads="1"/>
          </p:cNvSpPr>
          <p:nvPr/>
        </p:nvSpPr>
        <p:spPr bwMode="auto">
          <a:xfrm>
            <a:off x="1432294" y="41948434"/>
            <a:ext cx="2636977" cy="322029"/>
          </a:xfrm>
          <a:prstGeom prst="rect">
            <a:avLst/>
          </a:prstGeom>
          <a:noFill/>
          <a:ln w="9525">
            <a:noFill/>
            <a:miter lim="800000"/>
            <a:headEnd/>
            <a:tailEnd/>
          </a:ln>
          <a:effectLst/>
        </p:spPr>
        <p:txBody>
          <a:bodyPr wrap="square" lIns="89381" tIns="44682" rIns="89381" bIns="44682">
            <a:spAutoFit/>
          </a:bodyPr>
          <a:lstStyle/>
          <a:p>
            <a:pPr eaLnBrk="0" hangingPunct="0">
              <a:lnSpc>
                <a:spcPct val="65000"/>
              </a:lnSpc>
              <a:spcBef>
                <a:spcPct val="50000"/>
              </a:spcBef>
              <a:defRPr/>
            </a:pPr>
            <a:r>
              <a:rPr lang="en-US" sz="500" b="1" dirty="0" smtClean="0">
                <a:solidFill>
                  <a:schemeClr val="bg1">
                    <a:lumMod val="75000"/>
                  </a:schemeClr>
                </a:solidFill>
                <a:latin typeface="Arial" charset="0"/>
              </a:rPr>
              <a:t>RESEARCH POSTER PRESENTATION </a:t>
            </a:r>
            <a:r>
              <a:rPr lang="en-US" sz="500" b="1" dirty="0">
                <a:solidFill>
                  <a:schemeClr val="bg1">
                    <a:lumMod val="75000"/>
                  </a:schemeClr>
                </a:solidFill>
                <a:latin typeface="Arial" charset="0"/>
              </a:rPr>
              <a:t>DESIGN © </a:t>
            </a:r>
            <a:r>
              <a:rPr lang="en-US" sz="500" b="1" dirty="0" smtClean="0">
                <a:solidFill>
                  <a:schemeClr val="bg1">
                    <a:lumMod val="75000"/>
                  </a:schemeClr>
                </a:solidFill>
                <a:latin typeface="Arial" charset="0"/>
              </a:rPr>
              <a:t>2012</a:t>
            </a:r>
            <a:endParaRPr lang="en-US" sz="500" b="1" dirty="0">
              <a:solidFill>
                <a:schemeClr val="bg1">
                  <a:lumMod val="75000"/>
                </a:schemeClr>
              </a:solidFill>
              <a:latin typeface="Arial" charset="0"/>
            </a:endParaRPr>
          </a:p>
          <a:p>
            <a:pPr eaLnBrk="0" hangingPunct="0">
              <a:lnSpc>
                <a:spcPct val="65000"/>
              </a:lnSpc>
              <a:spcBef>
                <a:spcPct val="50000"/>
              </a:spcBef>
              <a:defRPr/>
            </a:pPr>
            <a:r>
              <a:rPr lang="en-US" sz="1000" b="1" dirty="0">
                <a:solidFill>
                  <a:schemeClr val="bg1">
                    <a:lumMod val="75000"/>
                  </a:schemeClr>
                </a:solidFill>
                <a:latin typeface="Arial" charset="0"/>
              </a:rPr>
              <a:t>www.PosterPresentations.com</a:t>
            </a:r>
          </a:p>
        </p:txBody>
      </p:sp>
      <p:grpSp>
        <p:nvGrpSpPr>
          <p:cNvPr id="36" name="Group 35"/>
          <p:cNvGrpSpPr/>
          <p:nvPr userDrawn="1"/>
        </p:nvGrpSpPr>
        <p:grpSpPr>
          <a:xfrm>
            <a:off x="-12658121" y="-48127"/>
            <a:ext cx="12259293" cy="42851889"/>
            <a:chOff x="-11225189" y="-1"/>
            <a:chExt cx="11018865" cy="38516022"/>
          </a:xfrm>
        </p:grpSpPr>
        <p:sp>
          <p:nvSpPr>
            <p:cNvPr id="37" name="Rectangle 36"/>
            <p:cNvSpPr/>
            <p:nvPr/>
          </p:nvSpPr>
          <p:spPr>
            <a:xfrm>
              <a:off x="-11216136" y="-1"/>
              <a:ext cx="11009812" cy="38516022"/>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marL="0" marR="0" indent="0" algn="ctr" defTabSz="1518341" rtl="0" eaLnBrk="1" fontAlgn="auto" latinLnBrk="0" hangingPunct="1">
                <a:lnSpc>
                  <a:spcPct val="100000"/>
                </a:lnSpc>
                <a:spcBef>
                  <a:spcPts val="0"/>
                </a:spcBef>
                <a:spcAft>
                  <a:spcPts val="0"/>
                </a:spcAft>
                <a:buClrTx/>
                <a:buSzTx/>
                <a:buFontTx/>
                <a:buNone/>
                <a:tabLst/>
                <a:defRPr/>
              </a:pPr>
              <a:r>
                <a:rPr lang="en-US" sz="4000" b="1" spc="0" dirty="0" smtClean="0">
                  <a:solidFill>
                    <a:srgbClr val="FF0000"/>
                  </a:solidFill>
                  <a:latin typeface="Trebuchet MS" pitchFamily="34" charset="0"/>
                </a:rPr>
                <a:t>(—THIS SIDEBAR DOES NOT PRINT—)</a:t>
              </a:r>
              <a:endParaRPr lang="en-US" sz="4000" b="1" spc="600" dirty="0" smtClean="0">
                <a:solidFill>
                  <a:schemeClr val="bg1"/>
                </a:solidFill>
                <a:latin typeface="Trebuchet MS" pitchFamily="34" charset="0"/>
              </a:endParaRPr>
            </a:p>
            <a:p>
              <a:pPr algn="ctr"/>
              <a:r>
                <a:rPr lang="en-US" sz="4800" b="1" spc="600" dirty="0" smtClean="0">
                  <a:solidFill>
                    <a:schemeClr val="bg1"/>
                  </a:solidFill>
                  <a:latin typeface="Trebuchet MS" pitchFamily="34" charset="0"/>
                </a:rPr>
                <a:t>DESIGN</a:t>
              </a:r>
              <a:r>
                <a:rPr lang="en-US" sz="4800" b="1" spc="600" baseline="0" dirty="0" smtClean="0">
                  <a:solidFill>
                    <a:schemeClr val="bg1"/>
                  </a:solidFill>
                  <a:latin typeface="Trebuchet MS" pitchFamily="34" charset="0"/>
                </a:rPr>
                <a:t> </a:t>
              </a:r>
              <a:r>
                <a:rPr lang="en-US" sz="4800" b="1" spc="600" dirty="0" smtClean="0">
                  <a:solidFill>
                    <a:schemeClr val="bg1"/>
                  </a:solidFill>
                  <a:latin typeface="Trebuchet MS" pitchFamily="34" charset="0"/>
                </a:rPr>
                <a:t>GUIDE</a:t>
              </a:r>
            </a:p>
            <a:p>
              <a:pPr algn="ctr"/>
              <a:endParaRPr lang="en-US" sz="3600" b="1" dirty="0" smtClean="0">
                <a:latin typeface="Trebuchet MS" pitchFamily="34" charset="0"/>
              </a:endParaRPr>
            </a:p>
            <a:p>
              <a:pPr defTabSz="3765639"/>
              <a:r>
                <a:rPr lang="en-US" sz="3600" i="0" dirty="0" smtClean="0">
                  <a:latin typeface="Trebuchet MS" pitchFamily="34" charset="0"/>
                </a:rPr>
                <a:t>This PowerPoint</a:t>
              </a:r>
              <a:r>
                <a:rPr lang="en-US" sz="3600" i="0" baseline="0" dirty="0" smtClean="0">
                  <a:latin typeface="Trebuchet MS" pitchFamily="34" charset="0"/>
                </a:rPr>
                <a:t> </a:t>
              </a:r>
              <a:r>
                <a:rPr lang="en-US" sz="3600" i="0" dirty="0" smtClean="0">
                  <a:latin typeface="Trebuchet MS" pitchFamily="34" charset="0"/>
                </a:rPr>
                <a:t>2007 template produces</a:t>
              </a:r>
              <a:r>
                <a:rPr lang="en-US" sz="3600" i="0" baseline="0" dirty="0" smtClean="0">
                  <a:latin typeface="Trebuchet MS" pitchFamily="34" charset="0"/>
                </a:rPr>
                <a:t> </a:t>
              </a:r>
              <a:r>
                <a:rPr lang="en-US" sz="3600" i="0" dirty="0" smtClean="0">
                  <a:latin typeface="Trebuchet MS" pitchFamily="34" charset="0"/>
                </a:rPr>
                <a:t>an</a:t>
              </a:r>
              <a:r>
                <a:rPr lang="en-US" sz="3600" i="0" baseline="0" dirty="0" smtClean="0">
                  <a:latin typeface="Trebuchet MS" pitchFamily="34" charset="0"/>
                </a:rPr>
                <a:t> A0</a:t>
              </a:r>
              <a:r>
                <a:rPr lang="en-US" sz="3600" i="0" dirty="0" smtClean="0">
                  <a:latin typeface="Trebuchet MS" pitchFamily="34" charset="0"/>
                </a:rPr>
                <a:t> presentation poster. </a:t>
              </a:r>
              <a:r>
                <a:rPr lang="en-US" sz="3600" dirty="0" smtClean="0">
                  <a:latin typeface="Trebuchet MS" pitchFamily="34" charset="0"/>
                </a:rPr>
                <a:t>You</a:t>
              </a:r>
              <a:r>
                <a:rPr lang="en-US" sz="3600" baseline="0" dirty="0" smtClean="0">
                  <a:latin typeface="Trebuchet MS" pitchFamily="34" charset="0"/>
                </a:rPr>
                <a:t> can u</a:t>
              </a:r>
              <a:r>
                <a:rPr lang="en-US" sz="3600" dirty="0" smtClean="0">
                  <a:latin typeface="Trebuchet MS" pitchFamily="34" charset="0"/>
                </a:rPr>
                <a:t>se</a:t>
              </a:r>
              <a:r>
                <a:rPr lang="en-US" sz="3600" baseline="0" dirty="0" smtClean="0">
                  <a:latin typeface="Trebuchet MS" pitchFamily="34" charset="0"/>
                </a:rPr>
                <a:t> it to create your research poster and </a:t>
              </a:r>
              <a:r>
                <a:rPr lang="en-US" sz="3600" dirty="0" smtClean="0">
                  <a:latin typeface="Trebuchet MS" pitchFamily="34" charset="0"/>
                </a:rPr>
                <a:t>save valuable time placing titles, subtitles,</a:t>
              </a:r>
              <a:r>
                <a:rPr lang="en-US" sz="3600" baseline="0" dirty="0" smtClean="0">
                  <a:latin typeface="Trebuchet MS" pitchFamily="34" charset="0"/>
                </a:rPr>
                <a:t> text, and graphics</a:t>
              </a:r>
              <a:r>
                <a:rPr lang="en-US" sz="3600" dirty="0" smtClean="0">
                  <a:latin typeface="Trebuchet MS" pitchFamily="34" charset="0"/>
                </a:rPr>
                <a:t>. </a:t>
              </a:r>
            </a:p>
            <a:p>
              <a:pPr defTabSz="3765639"/>
              <a:endParaRPr lang="en-US" sz="3600" dirty="0" smtClean="0">
                <a:latin typeface="Trebuchet MS" pitchFamily="34" charset="0"/>
              </a:endParaRPr>
            </a:p>
            <a:p>
              <a:pPr defTabSz="4389219"/>
              <a:r>
                <a:rPr lang="en-US" sz="3600" dirty="0" smtClean="0">
                  <a:latin typeface="Trebuchet MS" pitchFamily="34" charset="0"/>
                </a:rPr>
                <a:t>We provide a series of online tutorials that will guide you through the poster design process and answer your poster production questions. To view our template tutorials, go online to </a:t>
              </a:r>
              <a:r>
                <a:rPr lang="en-US" sz="3600" b="1" dirty="0" smtClean="0">
                  <a:solidFill>
                    <a:srgbClr val="FFC000"/>
                  </a:solidFill>
                  <a:latin typeface="Trebuchet MS" pitchFamily="34" charset="0"/>
                </a:rPr>
                <a:t>PosterPresentations.com</a:t>
              </a:r>
              <a:r>
                <a:rPr lang="en-US" sz="3600" b="1" dirty="0" smtClean="0">
                  <a:solidFill>
                    <a:schemeClr val="bg1"/>
                  </a:solidFill>
                  <a:latin typeface="Trebuchet MS" pitchFamily="34" charset="0"/>
                </a:rPr>
                <a:t> </a:t>
              </a:r>
              <a:r>
                <a:rPr lang="en-US" sz="3600" dirty="0" smtClean="0">
                  <a:solidFill>
                    <a:schemeClr val="bg1"/>
                  </a:solidFill>
                  <a:latin typeface="Trebuchet MS" pitchFamily="34" charset="0"/>
                </a:rPr>
                <a:t>and click on HELP DESK.</a:t>
              </a:r>
            </a:p>
            <a:p>
              <a:pPr defTabSz="4389219"/>
              <a:endParaRPr lang="en-US" sz="3600" dirty="0" smtClean="0">
                <a:latin typeface="Trebuchet MS" pitchFamily="34" charset="0"/>
              </a:endParaRPr>
            </a:p>
            <a:p>
              <a:pPr defTabSz="4389219"/>
              <a:r>
                <a:rPr lang="en-US" sz="3600" dirty="0" smtClean="0">
                  <a:solidFill>
                    <a:schemeClr val="bg1"/>
                  </a:solidFill>
                  <a:latin typeface="Trebuchet MS" pitchFamily="34" charset="0"/>
                </a:rPr>
                <a:t>When</a:t>
              </a:r>
              <a:r>
                <a:rPr lang="en-US" sz="3600" baseline="0" dirty="0" smtClean="0">
                  <a:solidFill>
                    <a:schemeClr val="bg1"/>
                  </a:solidFill>
                  <a:latin typeface="Trebuchet MS" pitchFamily="34" charset="0"/>
                </a:rPr>
                <a:t> you are ready to print your poster</a:t>
              </a:r>
              <a:r>
                <a:rPr lang="en-US" sz="3600" dirty="0" smtClean="0">
                  <a:solidFill>
                    <a:schemeClr val="bg1"/>
                  </a:solidFill>
                  <a:latin typeface="Trebuchet MS" pitchFamily="34" charset="0"/>
                </a:rPr>
                <a:t>,</a:t>
              </a:r>
              <a:r>
                <a:rPr lang="en-US" sz="3600" baseline="0" dirty="0" smtClean="0">
                  <a:solidFill>
                    <a:schemeClr val="bg1"/>
                  </a:solidFill>
                  <a:latin typeface="Trebuchet MS" pitchFamily="34" charset="0"/>
                </a:rPr>
                <a:t> go online to </a:t>
              </a:r>
              <a:r>
                <a:rPr lang="en-US" sz="3600" b="0" dirty="0" smtClean="0">
                  <a:solidFill>
                    <a:schemeClr val="bg1"/>
                  </a:solidFill>
                  <a:latin typeface="Trebuchet MS" pitchFamily="34" charset="0"/>
                </a:rPr>
                <a:t>PosterPresentations.com</a:t>
              </a:r>
              <a:r>
                <a:rPr lang="en-US" sz="3600" dirty="0" smtClean="0">
                  <a:solidFill>
                    <a:schemeClr val="bg1"/>
                  </a:solidFill>
                  <a:latin typeface="Trebuchet MS" pitchFamily="34" charset="0"/>
                </a:rPr>
                <a:t/>
              </a:r>
              <a:br>
                <a:rPr lang="en-US" sz="3600" dirty="0" smtClean="0">
                  <a:solidFill>
                    <a:schemeClr val="bg1"/>
                  </a:solidFill>
                  <a:latin typeface="Trebuchet MS" pitchFamily="34" charset="0"/>
                </a:rPr>
              </a:br>
              <a:endParaRPr lang="en-US" sz="3600" dirty="0" smtClean="0">
                <a:solidFill>
                  <a:schemeClr val="bg1"/>
                </a:solidFill>
                <a:latin typeface="Trebuchet MS" pitchFamily="34" charset="0"/>
              </a:endParaRPr>
            </a:p>
            <a:p>
              <a:pPr algn="l" defTabSz="3765639"/>
              <a:r>
                <a:rPr lang="en-US" sz="3600" b="0" dirty="0" smtClean="0">
                  <a:solidFill>
                    <a:schemeClr val="bg1"/>
                  </a:solidFill>
                  <a:latin typeface="Trebuchet MS" pitchFamily="34" charset="0"/>
                </a:rPr>
                <a:t>Need</a:t>
              </a:r>
              <a:r>
                <a:rPr lang="en-US" sz="3600" b="0" baseline="0" dirty="0" smtClean="0">
                  <a:solidFill>
                    <a:schemeClr val="bg1"/>
                  </a:solidFill>
                  <a:latin typeface="Trebuchet MS" pitchFamily="34" charset="0"/>
                </a:rPr>
                <a:t> assistance? Call us at </a:t>
              </a:r>
              <a:r>
                <a:rPr lang="en-US" sz="3600" b="0" dirty="0" smtClean="0">
                  <a:solidFill>
                    <a:srgbClr val="FFC000"/>
                  </a:solidFill>
                  <a:latin typeface="Trebuchet MS" pitchFamily="34" charset="0"/>
                </a:rPr>
                <a:t>1.510.649.3001</a:t>
              </a:r>
            </a:p>
            <a:p>
              <a:pPr algn="l" defTabSz="3765639"/>
              <a:endParaRPr lang="en-US" sz="4400" b="1" dirty="0" smtClean="0">
                <a:solidFill>
                  <a:srgbClr val="FFFF00"/>
                </a:solidFill>
                <a:latin typeface="Trebuchet MS" pitchFamily="34" charset="0"/>
              </a:endParaRPr>
            </a:p>
            <a:p>
              <a:pPr algn="ctr"/>
              <a:endParaRPr lang="en-US" sz="3200" b="1" dirty="0" smtClean="0">
                <a:solidFill>
                  <a:schemeClr val="bg1"/>
                </a:solidFill>
                <a:latin typeface="Trebuchet MS" pitchFamily="34" charset="0"/>
              </a:endParaRPr>
            </a:p>
            <a:p>
              <a:pPr algn="ctr"/>
              <a:r>
                <a:rPr lang="en-US" sz="4800" b="1" spc="600" dirty="0" smtClean="0">
                  <a:solidFill>
                    <a:schemeClr val="bg1"/>
                  </a:solidFill>
                  <a:latin typeface="Trebuchet MS" pitchFamily="34" charset="0"/>
                </a:rPr>
                <a:t>QUICK START</a:t>
              </a:r>
            </a:p>
            <a:p>
              <a:pPr algn="ctr"/>
              <a:endParaRPr lang="en-US" sz="4000" b="1" baseline="0" dirty="0" smtClean="0">
                <a:solidFill>
                  <a:schemeClr val="bg1"/>
                </a:solidFill>
                <a:latin typeface="Trebuchet MS" pitchFamily="34" charset="0"/>
              </a:endParaRPr>
            </a:p>
            <a:p>
              <a:pPr algn="ctr"/>
              <a:r>
                <a:rPr lang="en-US" sz="4000" b="1" baseline="0" dirty="0" smtClean="0">
                  <a:solidFill>
                    <a:srgbClr val="FFC000"/>
                  </a:solidFill>
                  <a:latin typeface="Trebuchet MS" pitchFamily="34" charset="0"/>
                </a:rPr>
                <a:t>Zoom in and out</a:t>
              </a:r>
            </a:p>
            <a:p>
              <a:pPr marL="2527300" indent="-650875" algn="l" defTabSz="850900">
                <a:tabLst/>
              </a:pPr>
              <a:r>
                <a:rPr lang="en-US" sz="3200" b="0" baseline="0" dirty="0" smtClean="0">
                  <a:solidFill>
                    <a:schemeClr val="bg1"/>
                  </a:solidFill>
                  <a:latin typeface="Trebuchet MS" pitchFamily="34" charset="0"/>
                </a:rPr>
                <a:t>	</a:t>
              </a:r>
              <a:r>
                <a:rPr lang="en-US" sz="3200" b="0" baseline="0" dirty="0" smtClean="0">
                  <a:solidFill>
                    <a:schemeClr val="bg1">
                      <a:lumMod val="75000"/>
                    </a:schemeClr>
                  </a:solidFill>
                  <a:latin typeface="Trebuchet MS" pitchFamily="34" charset="0"/>
                </a:rPr>
                <a:t>As you work on your poster zoom in and out to the level that is more comfortable to you. Go to VIEW &gt; ZOOM.</a:t>
              </a:r>
            </a:p>
            <a:p>
              <a:pPr algn="l"/>
              <a:endParaRPr lang="en-US" sz="3600" b="0" baseline="0" dirty="0" smtClean="0">
                <a:solidFill>
                  <a:schemeClr val="bg1"/>
                </a:solidFill>
                <a:latin typeface="Trebuchet MS" pitchFamily="34" charset="0"/>
              </a:endParaRPr>
            </a:p>
            <a:p>
              <a:pPr algn="ctr"/>
              <a:r>
                <a:rPr lang="en-US" sz="4000" b="1" baseline="0" dirty="0" smtClean="0">
                  <a:solidFill>
                    <a:srgbClr val="FFC000"/>
                  </a:solidFill>
                  <a:latin typeface="Trebuchet MS" pitchFamily="34" charset="0"/>
                </a:rPr>
                <a:t>Title, Authors, and Affiliations</a:t>
              </a:r>
            </a:p>
            <a:p>
              <a:pPr algn="l"/>
              <a:r>
                <a:rPr lang="en-US" sz="3200" b="0" baseline="0" dirty="0" smtClean="0">
                  <a:solidFill>
                    <a:schemeClr val="bg1">
                      <a:lumMod val="75000"/>
                    </a:schemeClr>
                  </a:solidFill>
                  <a:latin typeface="Trebuchet MS" pitchFamily="34" charset="0"/>
                </a:rPr>
                <a:t>Start designing your poster by adding the title, the names of the authors, and the affiliated institutions. </a:t>
              </a:r>
              <a:r>
                <a:rPr lang="en-US" sz="3200" b="0" spc="0" baseline="0" dirty="0" smtClean="0">
                  <a:solidFill>
                    <a:schemeClr val="bg1">
                      <a:lumMod val="75000"/>
                    </a:schemeClr>
                  </a:solidFill>
                  <a:latin typeface="Trebuchet MS" pitchFamily="34" charset="0"/>
                </a:rPr>
                <a:t>You can type or paste text into the provided boxes. The template will automatically adjust the size of your text to fit the title box. You can manually override this feature and change the size of your text. </a:t>
              </a:r>
            </a:p>
            <a:p>
              <a:pPr algn="l"/>
              <a:endParaRPr lang="en-US" sz="3200" b="0" spc="0" baseline="0" dirty="0" smtClean="0">
                <a:solidFill>
                  <a:schemeClr val="bg1">
                    <a:lumMod val="75000"/>
                  </a:schemeClr>
                </a:solidFill>
                <a:latin typeface="Trebuchet MS" pitchFamily="34" charset="0"/>
              </a:endParaRPr>
            </a:p>
            <a:p>
              <a:pPr algn="l"/>
              <a:r>
                <a:rPr lang="en-US" sz="3200" b="1" spc="300" baseline="0" dirty="0" smtClean="0">
                  <a:solidFill>
                    <a:srgbClr val="FFC000"/>
                  </a:solidFill>
                  <a:latin typeface="Trebuchet MS" pitchFamily="34" charset="0"/>
                </a:rPr>
                <a:t>TIP</a:t>
              </a:r>
              <a:r>
                <a:rPr lang="en-US" sz="3200" b="1" baseline="0" dirty="0" smtClean="0">
                  <a:solidFill>
                    <a:srgbClr val="FFC000"/>
                  </a:solidFill>
                  <a:latin typeface="Trebuchet MS" pitchFamily="34" charset="0"/>
                </a:rPr>
                <a:t>: </a:t>
              </a:r>
              <a:r>
                <a:rPr lang="en-US" sz="3200" b="0" baseline="0" dirty="0" smtClean="0">
                  <a:solidFill>
                    <a:schemeClr val="bg1">
                      <a:lumMod val="75000"/>
                    </a:schemeClr>
                  </a:solidFill>
                  <a:latin typeface="Trebuchet MS" pitchFamily="34" charset="0"/>
                </a:rPr>
                <a:t>The font size of your title should be bigger than your name(s) and institution name(s).</a:t>
              </a:r>
            </a:p>
            <a:p>
              <a:pPr algn="l"/>
              <a:r>
                <a:rPr lang="en-US" sz="3600" b="1" baseline="0" dirty="0" smtClean="0">
                  <a:solidFill>
                    <a:schemeClr val="bg1"/>
                  </a:solidFill>
                  <a:latin typeface="Trebuchet MS" pitchFamily="34" charset="0"/>
                </a:rPr>
                <a:t/>
              </a:r>
              <a:br>
                <a:rPr lang="en-US" sz="3600" b="1" baseline="0" dirty="0" smtClean="0">
                  <a:solidFill>
                    <a:schemeClr val="bg1"/>
                  </a:solidFill>
                  <a:latin typeface="Trebuchet MS" pitchFamily="34" charset="0"/>
                </a:rPr>
              </a:br>
              <a:endParaRPr lang="en-US" sz="3600" b="1" dirty="0" smtClean="0">
                <a:solidFill>
                  <a:schemeClr val="bg1"/>
                </a:solidFill>
                <a:latin typeface="Trebuchet MS" pitchFamily="34" charset="0"/>
              </a:endParaRPr>
            </a:p>
            <a:p>
              <a:pPr algn="ctr"/>
              <a:endParaRPr lang="en-US" sz="3600" b="1" dirty="0" smtClean="0">
                <a:solidFill>
                  <a:srgbClr val="FFC000"/>
                </a:solidFill>
                <a:latin typeface="Trebuchet MS" pitchFamily="34" charset="0"/>
              </a:endParaRPr>
            </a:p>
            <a:p>
              <a:pPr algn="ctr"/>
              <a:endParaRPr lang="en-US" sz="3600" b="1" dirty="0" smtClean="0">
                <a:solidFill>
                  <a:srgbClr val="FFC000"/>
                </a:solidFill>
                <a:latin typeface="Trebuchet MS" pitchFamily="34" charset="0"/>
              </a:endParaRPr>
            </a:p>
            <a:p>
              <a:pPr algn="ctr"/>
              <a:r>
                <a:rPr lang="en-US" sz="4000" b="1" dirty="0" smtClean="0">
                  <a:solidFill>
                    <a:srgbClr val="FFC000"/>
                  </a:solidFill>
                  <a:latin typeface="Trebuchet MS" pitchFamily="34" charset="0"/>
                </a:rPr>
                <a:t>Adding Logos</a:t>
              </a:r>
              <a:r>
                <a:rPr lang="en-US" sz="4000" b="1" baseline="0" dirty="0" smtClean="0">
                  <a:solidFill>
                    <a:srgbClr val="FFC000"/>
                  </a:solidFill>
                  <a:latin typeface="Trebuchet MS" pitchFamily="34" charset="0"/>
                </a:rPr>
                <a:t> / Seals</a:t>
              </a:r>
            </a:p>
            <a:p>
              <a:pPr algn="l"/>
              <a:r>
                <a:rPr lang="en-US" sz="3200" b="0" baseline="0" dirty="0" smtClean="0">
                  <a:solidFill>
                    <a:schemeClr val="bg1">
                      <a:lumMod val="75000"/>
                    </a:schemeClr>
                  </a:solidFill>
                  <a:latin typeface="Trebuchet MS" pitchFamily="34" charset="0"/>
                </a:rPr>
                <a:t>Most often, logos are added on each side of the title. You can insert a logo by dragging and dropping it from your desktop, copy and paste or by going to INSERT &gt; PICTURES. Logos taken from web sites are likely to be low quality when printed. Zoom it at 100% to see what the logo will look like on the final poster and make any necessary adjustments.  </a:t>
              </a:r>
            </a:p>
            <a:p>
              <a:pPr algn="l"/>
              <a:endParaRPr lang="en-US" sz="3200" b="0" spc="300" baseline="0" dirty="0" smtClean="0">
                <a:solidFill>
                  <a:schemeClr val="bg1">
                    <a:lumMod val="75000"/>
                  </a:schemeClr>
                </a:solidFill>
                <a:latin typeface="Trebuchet MS" pitchFamily="34" charset="0"/>
              </a:endParaRPr>
            </a:p>
            <a:p>
              <a:pPr algn="l"/>
              <a:r>
                <a:rPr lang="en-US" sz="3200" b="1" spc="300" baseline="0" dirty="0" smtClean="0">
                  <a:solidFill>
                    <a:srgbClr val="FFC000"/>
                  </a:solidFill>
                  <a:latin typeface="Trebuchet MS" pitchFamily="34" charset="0"/>
                </a:rPr>
                <a:t>TIP:</a:t>
              </a:r>
              <a:r>
                <a:rPr lang="en-US" sz="3200" b="1" spc="0" baseline="0" dirty="0" smtClean="0">
                  <a:solidFill>
                    <a:srgbClr val="FFC000"/>
                  </a:solidFill>
                  <a:latin typeface="Trebuchet MS" pitchFamily="34" charset="0"/>
                </a:rPr>
                <a:t> </a:t>
              </a:r>
              <a:r>
                <a:rPr lang="en-US" sz="3200" b="0" baseline="0" dirty="0" smtClean="0">
                  <a:solidFill>
                    <a:schemeClr val="bg1">
                      <a:lumMod val="75000"/>
                    </a:schemeClr>
                  </a:solidFill>
                  <a:latin typeface="Trebuchet MS" pitchFamily="34" charset="0"/>
                </a:rPr>
                <a:t>See if your school’s logo is available on our free poster templates page.</a:t>
              </a:r>
            </a:p>
            <a:p>
              <a:pPr algn="l"/>
              <a:endParaRPr lang="en-US" sz="3200" b="0" baseline="0" dirty="0" smtClean="0">
                <a:latin typeface="Trebuchet MS" pitchFamily="34" charset="0"/>
              </a:endParaRPr>
            </a:p>
            <a:p>
              <a:pPr algn="ctr"/>
              <a:r>
                <a:rPr lang="en-US" sz="4000" b="1" baseline="0" dirty="0" smtClean="0">
                  <a:solidFill>
                    <a:srgbClr val="FFC000"/>
                  </a:solidFill>
                  <a:latin typeface="Trebuchet MS" pitchFamily="34" charset="0"/>
                </a:rPr>
                <a:t>Photographs / Graphics</a:t>
              </a:r>
            </a:p>
            <a:p>
              <a:pPr algn="l" defTabSz="977900"/>
              <a:r>
                <a:rPr lang="en-US" sz="3200" b="0" baseline="0" dirty="0" smtClean="0">
                  <a:solidFill>
                    <a:schemeClr val="bg1">
                      <a:lumMod val="75000"/>
                    </a:schemeClr>
                  </a:solidFill>
                  <a:latin typeface="Trebuchet MS" pitchFamily="34" charset="0"/>
                </a:rPr>
                <a:t>You can add images by dragging and dropping from your desktop, copy and paste, or by going to INSERT &gt; PICTURES. Resize images proportionally by holding down the SHIFT key and dragging one of the corner handles. For a professional-looking poster, do not distort your images by enlarging them </a:t>
              </a:r>
              <a:r>
                <a:rPr lang="en-US" sz="3200" b="0" spc="0" baseline="0" dirty="0" smtClean="0">
                  <a:solidFill>
                    <a:schemeClr val="bg1">
                      <a:lumMod val="75000"/>
                    </a:schemeClr>
                  </a:solidFill>
                  <a:latin typeface="Trebuchet MS" pitchFamily="34" charset="0"/>
                </a:rPr>
                <a:t>disproportionally.</a:t>
              </a:r>
            </a:p>
            <a:p>
              <a:pPr algn="l" defTabSz="977900"/>
              <a:endParaRPr lang="en-US" sz="3200" b="0" baseline="0" dirty="0" smtClean="0">
                <a:latin typeface="Trebuchet MS" pitchFamily="34" charset="0"/>
              </a:endParaRPr>
            </a:p>
            <a:p>
              <a:pPr algn="ctr"/>
              <a:endParaRPr lang="en-US" sz="3600" b="1" baseline="0" dirty="0" smtClean="0">
                <a:solidFill>
                  <a:srgbClr val="FFC000"/>
                </a:solidFill>
                <a:latin typeface="Trebuchet MS" pitchFamily="34" charset="0"/>
              </a:endParaRPr>
            </a:p>
            <a:p>
              <a:pPr algn="ctr"/>
              <a:endParaRPr lang="en-US" sz="3600" b="1" baseline="0" dirty="0" smtClean="0">
                <a:solidFill>
                  <a:srgbClr val="FFC000"/>
                </a:solidFill>
                <a:latin typeface="Trebuchet MS" pitchFamily="34" charset="0"/>
              </a:endParaRPr>
            </a:p>
            <a:p>
              <a:pPr algn="ctr"/>
              <a:endParaRPr lang="en-US" sz="3600" b="1" baseline="0" dirty="0" smtClean="0">
                <a:solidFill>
                  <a:srgbClr val="FFC000"/>
                </a:solidFill>
                <a:latin typeface="Trebuchet MS" pitchFamily="34" charset="0"/>
              </a:endParaRPr>
            </a:p>
            <a:p>
              <a:pPr algn="ctr"/>
              <a:endParaRPr lang="en-US" sz="3600" b="1" baseline="0" dirty="0" smtClean="0">
                <a:solidFill>
                  <a:srgbClr val="FFC000"/>
                </a:solidFill>
                <a:latin typeface="Trebuchet MS" pitchFamily="34" charset="0"/>
              </a:endParaRPr>
            </a:p>
            <a:p>
              <a:pPr algn="ctr"/>
              <a:endParaRPr lang="en-US" sz="3600" b="1" baseline="0" dirty="0" smtClean="0">
                <a:solidFill>
                  <a:srgbClr val="FFC000"/>
                </a:solidFill>
                <a:latin typeface="Trebuchet MS" pitchFamily="34" charset="0"/>
              </a:endParaRPr>
            </a:p>
            <a:p>
              <a:pPr algn="ctr"/>
              <a:endParaRPr lang="en-US" sz="3600" b="1" baseline="0" dirty="0" smtClean="0">
                <a:solidFill>
                  <a:srgbClr val="FFC000"/>
                </a:solidFill>
                <a:latin typeface="Trebuchet MS" pitchFamily="34" charset="0"/>
              </a:endParaRPr>
            </a:p>
            <a:p>
              <a:pPr algn="ctr"/>
              <a:endParaRPr lang="en-US" sz="3600" b="1" baseline="0" dirty="0" smtClean="0">
                <a:solidFill>
                  <a:srgbClr val="FFC000"/>
                </a:solidFill>
                <a:latin typeface="Trebuchet MS" pitchFamily="34" charset="0"/>
              </a:endParaRPr>
            </a:p>
            <a:p>
              <a:pPr algn="ctr"/>
              <a:r>
                <a:rPr lang="en-US" sz="4000" b="1" baseline="0" dirty="0" smtClean="0">
                  <a:solidFill>
                    <a:srgbClr val="FFC000"/>
                  </a:solidFill>
                  <a:latin typeface="Trebuchet MS" pitchFamily="34" charset="0"/>
                </a:rPr>
                <a:t>Image Quality Check</a:t>
              </a:r>
            </a:p>
            <a:p>
              <a:pPr lvl="0" algn="l" defTabSz="977900"/>
              <a:r>
                <a:rPr lang="en-US" sz="3200" b="0" baseline="0" dirty="0" smtClean="0">
                  <a:solidFill>
                    <a:schemeClr val="bg1">
                      <a:lumMod val="75000"/>
                    </a:schemeClr>
                  </a:solidFill>
                  <a:latin typeface="Trebuchet MS" pitchFamily="34" charset="0"/>
                </a:rPr>
                <a:t>Zoom in and look at your images at 100% magnification. If they look good they will print well. </a:t>
              </a:r>
              <a:endParaRPr lang="en-US" sz="3600" b="0" dirty="0" smtClean="0">
                <a:latin typeface="Trebuchet MS" pitchFamily="34" charset="0"/>
              </a:endParaRPr>
            </a:p>
          </p:txBody>
        </p:sp>
        <p:cxnSp>
          <p:nvCxnSpPr>
            <p:cNvPr id="38" name="Straight Connector 37"/>
            <p:cNvCxnSpPr/>
            <p:nvPr/>
          </p:nvCxnSpPr>
          <p:spPr>
            <a:xfrm>
              <a:off x="-11225189" y="7240467"/>
              <a:ext cx="10999746" cy="3341"/>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pic>
          <p:nvPicPr>
            <p:cNvPr id="39" name="Picture 38"/>
            <p:cNvPicPr>
              <a:picLocks noChangeAspect="1"/>
            </p:cNvPicPr>
            <p:nvPr userDrawn="1"/>
          </p:nvPicPr>
          <p:blipFill>
            <a:blip r:embed="rId4" cstate="print"/>
            <a:stretch>
              <a:fillRect/>
            </a:stretch>
          </p:blipFill>
          <p:spPr>
            <a:xfrm>
              <a:off x="-10479105" y="12472417"/>
              <a:ext cx="1597666" cy="1201935"/>
            </a:xfrm>
            <a:prstGeom prst="rect">
              <a:avLst/>
            </a:prstGeom>
          </p:spPr>
        </p:pic>
        <p:pic>
          <p:nvPicPr>
            <p:cNvPr id="40" name="Picture 39"/>
            <p:cNvPicPr>
              <a:picLocks noChangeAspect="1"/>
            </p:cNvPicPr>
            <p:nvPr userDrawn="1"/>
          </p:nvPicPr>
          <p:blipFill>
            <a:blip r:embed="rId5" cstate="print"/>
            <a:stretch>
              <a:fillRect/>
            </a:stretch>
          </p:blipFill>
          <p:spPr>
            <a:xfrm>
              <a:off x="-10732765" y="19116994"/>
              <a:ext cx="9986808" cy="1053596"/>
            </a:xfrm>
            <a:prstGeom prst="rect">
              <a:avLst/>
            </a:prstGeom>
          </p:spPr>
        </p:pic>
        <p:grpSp>
          <p:nvGrpSpPr>
            <p:cNvPr id="41" name="Group 40"/>
            <p:cNvGrpSpPr/>
            <p:nvPr userDrawn="1"/>
          </p:nvGrpSpPr>
          <p:grpSpPr>
            <a:xfrm>
              <a:off x="-9744993" y="29384977"/>
              <a:ext cx="7531182" cy="2202634"/>
              <a:chOff x="-4470427" y="13701622"/>
              <a:chExt cx="3470785" cy="1011982"/>
            </a:xfrm>
          </p:grpSpPr>
          <p:grpSp>
            <p:nvGrpSpPr>
              <p:cNvPr id="49" name="Group 48"/>
              <p:cNvGrpSpPr/>
              <p:nvPr userDrawn="1"/>
            </p:nvGrpSpPr>
            <p:grpSpPr>
              <a:xfrm>
                <a:off x="-2783495" y="13745853"/>
                <a:ext cx="624431" cy="898924"/>
                <a:chOff x="-3958697" y="14964973"/>
                <a:chExt cx="779338" cy="1288152"/>
              </a:xfrm>
            </p:grpSpPr>
            <p:pic>
              <p:nvPicPr>
                <p:cNvPr id="70" name="Picture 69"/>
                <p:cNvPicPr>
                  <a:picLocks noChangeAspect="1"/>
                </p:cNvPicPr>
                <p:nvPr userDrawn="1"/>
              </p:nvPicPr>
              <p:blipFill>
                <a:blip r:embed="rId6" cstate="print"/>
                <a:stretch>
                  <a:fillRect/>
                </a:stretch>
              </p:blipFill>
              <p:spPr>
                <a:xfrm>
                  <a:off x="-3948160" y="14964973"/>
                  <a:ext cx="768801" cy="1090857"/>
                </a:xfrm>
                <a:prstGeom prst="rect">
                  <a:avLst/>
                </a:prstGeom>
              </p:spPr>
            </p:pic>
            <p:sp>
              <p:nvSpPr>
                <p:cNvPr id="71" name="TextBox 70"/>
                <p:cNvSpPr txBox="1"/>
                <p:nvPr userDrawn="1"/>
              </p:nvSpPr>
              <p:spPr>
                <a:xfrm>
                  <a:off x="-3958697" y="15961716"/>
                  <a:ext cx="779337" cy="291409"/>
                </a:xfrm>
                <a:prstGeom prst="rect">
                  <a:avLst/>
                </a:prstGeom>
                <a:solidFill>
                  <a:schemeClr val="accent1"/>
                </a:solidFill>
                <a:ln>
                  <a:noFill/>
                </a:ln>
              </p:spPr>
              <p:txBody>
                <a:bodyPr wrap="square" lIns="91440" tIns="91440" rIns="91440" bIns="91440" rtlCol="0">
                  <a:spAutoFit/>
                </a:bodyPr>
                <a:lstStyle/>
                <a:p>
                  <a:pPr algn="ctr"/>
                  <a:r>
                    <a:rPr lang="en-US" sz="2000" b="1" dirty="0" smtClean="0">
                      <a:solidFill>
                        <a:schemeClr val="tx1"/>
                      </a:solidFill>
                    </a:rPr>
                    <a:t>ORIGINAL</a:t>
                  </a:r>
                  <a:endParaRPr lang="en-US" sz="2000" b="1" dirty="0">
                    <a:solidFill>
                      <a:schemeClr val="tx1"/>
                    </a:solidFill>
                  </a:endParaRPr>
                </a:p>
              </p:txBody>
            </p:sp>
          </p:grpSp>
          <p:grpSp>
            <p:nvGrpSpPr>
              <p:cNvPr id="65" name="Group 64"/>
              <p:cNvGrpSpPr/>
              <p:nvPr userDrawn="1"/>
            </p:nvGrpSpPr>
            <p:grpSpPr>
              <a:xfrm>
                <a:off x="-2033159" y="13745867"/>
                <a:ext cx="1033517" cy="898915"/>
                <a:chOff x="-2921738" y="14889872"/>
                <a:chExt cx="1420279" cy="1235304"/>
              </a:xfrm>
            </p:grpSpPr>
            <p:pic>
              <p:nvPicPr>
                <p:cNvPr id="68" name="Picture 67"/>
                <p:cNvPicPr>
                  <a:picLocks noChangeAspect="1"/>
                </p:cNvPicPr>
                <p:nvPr userDrawn="1"/>
              </p:nvPicPr>
              <p:blipFill>
                <a:blip r:embed="rId6" cstate="print"/>
                <a:stretch>
                  <a:fillRect/>
                </a:stretch>
              </p:blipFill>
              <p:spPr>
                <a:xfrm>
                  <a:off x="-2921738" y="14889872"/>
                  <a:ext cx="1420279" cy="1029694"/>
                </a:xfrm>
                <a:prstGeom prst="rect">
                  <a:avLst/>
                </a:prstGeom>
              </p:spPr>
            </p:pic>
            <p:sp>
              <p:nvSpPr>
                <p:cNvPr id="69" name="TextBox 68"/>
                <p:cNvSpPr txBox="1"/>
                <p:nvPr userDrawn="1"/>
              </p:nvSpPr>
              <p:spPr>
                <a:xfrm>
                  <a:off x="-2918991" y="15845720"/>
                  <a:ext cx="1417532" cy="279456"/>
                </a:xfrm>
                <a:prstGeom prst="rect">
                  <a:avLst/>
                </a:prstGeom>
                <a:solidFill>
                  <a:srgbClr val="FF0000"/>
                </a:solidFill>
              </p:spPr>
              <p:txBody>
                <a:bodyPr wrap="square" lIns="457200" tIns="91440" rIns="457200" bIns="91440" rtlCol="0">
                  <a:spAutoFit/>
                </a:bodyPr>
                <a:lstStyle/>
                <a:p>
                  <a:pPr algn="ctr"/>
                  <a:r>
                    <a:rPr lang="en-US" sz="2000" b="1" dirty="0" smtClean="0">
                      <a:solidFill>
                        <a:schemeClr val="bg1"/>
                      </a:solidFill>
                    </a:rPr>
                    <a:t>DISTORTED</a:t>
                  </a:r>
                  <a:endParaRPr lang="en-US" sz="900" b="1" dirty="0">
                    <a:solidFill>
                      <a:schemeClr val="bg1"/>
                    </a:solidFill>
                  </a:endParaRPr>
                </a:p>
              </p:txBody>
            </p:sp>
          </p:grpSp>
          <p:pic>
            <p:nvPicPr>
              <p:cNvPr id="66" name="Picture 65"/>
              <p:cNvPicPr>
                <a:picLocks noChangeAspect="1"/>
              </p:cNvPicPr>
              <p:nvPr userDrawn="1"/>
            </p:nvPicPr>
            <p:blipFill>
              <a:blip r:embed="rId7" cstate="print"/>
              <a:stretch>
                <a:fillRect/>
              </a:stretch>
            </p:blipFill>
            <p:spPr>
              <a:xfrm>
                <a:off x="-4470427" y="13701622"/>
                <a:ext cx="1098742" cy="847761"/>
              </a:xfrm>
              <a:prstGeom prst="rect">
                <a:avLst/>
              </a:prstGeom>
            </p:spPr>
          </p:pic>
          <p:sp>
            <p:nvSpPr>
              <p:cNvPr id="67" name="TextBox 66"/>
              <p:cNvSpPr txBox="1"/>
              <p:nvPr userDrawn="1"/>
            </p:nvSpPr>
            <p:spPr>
              <a:xfrm>
                <a:off x="-4440600" y="14388371"/>
                <a:ext cx="1035685" cy="325233"/>
              </a:xfrm>
              <a:prstGeom prst="rect">
                <a:avLst/>
              </a:prstGeom>
              <a:noFill/>
            </p:spPr>
            <p:txBody>
              <a:bodyPr wrap="square" lIns="457200" tIns="457200" rIns="457200" bIns="0" rtlCol="0">
                <a:spAutoFit/>
              </a:bodyPr>
              <a:lstStyle/>
              <a:p>
                <a:pPr algn="ctr"/>
                <a:r>
                  <a:rPr lang="en-US" sz="1600" dirty="0" smtClean="0">
                    <a:solidFill>
                      <a:schemeClr val="bg1"/>
                    </a:solidFill>
                  </a:rPr>
                  <a:t>Corner</a:t>
                </a:r>
                <a:r>
                  <a:rPr lang="en-US" sz="1600" baseline="0" dirty="0" smtClean="0">
                    <a:solidFill>
                      <a:schemeClr val="bg1"/>
                    </a:solidFill>
                  </a:rPr>
                  <a:t> handles</a:t>
                </a:r>
                <a:endParaRPr lang="en-US" sz="1600" dirty="0">
                  <a:solidFill>
                    <a:schemeClr val="bg1"/>
                  </a:solidFill>
                </a:endParaRPr>
              </a:p>
            </p:txBody>
          </p:sp>
        </p:grpSp>
        <p:grpSp>
          <p:nvGrpSpPr>
            <p:cNvPr id="42" name="Group 41"/>
            <p:cNvGrpSpPr/>
            <p:nvPr userDrawn="1"/>
          </p:nvGrpSpPr>
          <p:grpSpPr>
            <a:xfrm>
              <a:off x="-10573702" y="34554904"/>
              <a:ext cx="9344084" cy="2526502"/>
              <a:chOff x="-4835604" y="15859915"/>
              <a:chExt cx="4306270" cy="1160780"/>
            </a:xfrm>
          </p:grpSpPr>
          <p:graphicFrame>
            <p:nvGraphicFramePr>
              <p:cNvPr id="43" name="Object 42"/>
              <p:cNvGraphicFramePr>
                <a:graphicFrameLocks noChangeAspect="1"/>
              </p:cNvGraphicFramePr>
              <p:nvPr userDrawn="1">
                <p:extLst>
                  <p:ext uri="{D42A27DB-BD31-4B8C-83A1-F6EECF244321}">
                    <p14:modId xmlns:p14="http://schemas.microsoft.com/office/powerpoint/2010/main" val="3865782997"/>
                  </p:ext>
                </p:extLst>
              </p:nvPr>
            </p:nvGraphicFramePr>
            <p:xfrm>
              <a:off x="-4649322" y="15859915"/>
              <a:ext cx="1828800" cy="1117600"/>
            </p:xfrm>
            <a:graphic>
              <a:graphicData uri="http://schemas.openxmlformats.org/presentationml/2006/ole">
                <mc:AlternateContent xmlns:mc="http://schemas.openxmlformats.org/markup-compatibility/2006">
                  <mc:Choice xmlns:v="urn:schemas-microsoft-com:vml" Requires="v">
                    <p:oleObj spid="_x0000_s2102" name="Image" r:id="rId8" imgW="1828571" imgH="1117460" progId="">
                      <p:embed/>
                    </p:oleObj>
                  </mc:Choice>
                  <mc:Fallback>
                    <p:oleObj name="Image" r:id="rId8" imgW="1828571" imgH="1117460" progId="">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49322" y="15859915"/>
                            <a:ext cx="1828800" cy="1117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 name="Object 43"/>
              <p:cNvGraphicFramePr>
                <a:graphicFrameLocks noChangeAspect="1"/>
              </p:cNvGraphicFramePr>
              <p:nvPr userDrawn="1">
                <p:extLst>
                  <p:ext uri="{D42A27DB-BD31-4B8C-83A1-F6EECF244321}">
                    <p14:modId xmlns:p14="http://schemas.microsoft.com/office/powerpoint/2010/main" val="1762727889"/>
                  </p:ext>
                </p:extLst>
              </p:nvPr>
            </p:nvGraphicFramePr>
            <p:xfrm>
              <a:off x="-2572617" y="15863608"/>
              <a:ext cx="1828800" cy="1117600"/>
            </p:xfrm>
            <a:graphic>
              <a:graphicData uri="http://schemas.openxmlformats.org/presentationml/2006/ole">
                <mc:AlternateContent xmlns:mc="http://schemas.openxmlformats.org/markup-compatibility/2006">
                  <mc:Choice xmlns:v="urn:schemas-microsoft-com:vml" Requires="v">
                    <p:oleObj spid="_x0000_s2103" name="Image" r:id="rId10" imgW="1828571" imgH="1117460" progId="">
                      <p:embed/>
                    </p:oleObj>
                  </mc:Choice>
                  <mc:Fallback>
                    <p:oleObj name="Image" r:id="rId10" imgW="1828571" imgH="1117460" progId="">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72617" y="15863608"/>
                            <a:ext cx="1828800" cy="1117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6" name="TextBox 45"/>
              <p:cNvSpPr txBox="1"/>
              <p:nvPr userDrawn="1"/>
            </p:nvSpPr>
            <p:spPr>
              <a:xfrm rot="16200000">
                <a:off x="-5311537" y="16369501"/>
                <a:ext cx="1117601" cy="165735"/>
              </a:xfrm>
              <a:prstGeom prst="rect">
                <a:avLst/>
              </a:prstGeom>
              <a:noFill/>
            </p:spPr>
            <p:txBody>
              <a:bodyPr wrap="square" lIns="91440" tIns="91440" rIns="91440" bIns="0" rtlCol="0">
                <a:spAutoFit/>
              </a:bodyPr>
              <a:lstStyle/>
              <a:p>
                <a:pPr algn="ctr"/>
                <a:r>
                  <a:rPr lang="en-US" sz="2000" dirty="0" smtClean="0">
                    <a:solidFill>
                      <a:srgbClr val="92D050"/>
                    </a:solidFill>
                  </a:rPr>
                  <a:t>Good</a:t>
                </a:r>
                <a:r>
                  <a:rPr lang="en-US" sz="2000" baseline="0" dirty="0" smtClean="0">
                    <a:solidFill>
                      <a:srgbClr val="92D050"/>
                    </a:solidFill>
                  </a:rPr>
                  <a:t> </a:t>
                </a:r>
                <a:r>
                  <a:rPr lang="en-US" sz="2000" baseline="0" dirty="0" smtClean="0">
                    <a:solidFill>
                      <a:schemeClr val="bg1"/>
                    </a:solidFill>
                  </a:rPr>
                  <a:t>printing quality</a:t>
                </a:r>
                <a:endParaRPr lang="en-US" sz="2000" dirty="0">
                  <a:solidFill>
                    <a:schemeClr val="bg1"/>
                  </a:solidFill>
                </a:endParaRPr>
              </a:p>
            </p:txBody>
          </p:sp>
          <p:sp>
            <p:nvSpPr>
              <p:cNvPr id="47" name="TextBox 46"/>
              <p:cNvSpPr txBox="1"/>
              <p:nvPr userDrawn="1"/>
            </p:nvSpPr>
            <p:spPr>
              <a:xfrm rot="16200000">
                <a:off x="-1171002" y="16379027"/>
                <a:ext cx="1117601" cy="165735"/>
              </a:xfrm>
              <a:prstGeom prst="rect">
                <a:avLst/>
              </a:prstGeom>
              <a:noFill/>
            </p:spPr>
            <p:txBody>
              <a:bodyPr wrap="square" lIns="91440" tIns="91440" rIns="91440" bIns="0" rtlCol="0">
                <a:spAutoFit/>
              </a:bodyPr>
              <a:lstStyle/>
              <a:p>
                <a:pPr algn="ctr"/>
                <a:r>
                  <a:rPr lang="en-US" sz="2000" dirty="0" smtClean="0">
                    <a:solidFill>
                      <a:srgbClr val="FF0000"/>
                    </a:solidFill>
                  </a:rPr>
                  <a:t>Bad </a:t>
                </a:r>
                <a:r>
                  <a:rPr lang="en-US" sz="2000" dirty="0" smtClean="0">
                    <a:solidFill>
                      <a:schemeClr val="bg1"/>
                    </a:solidFill>
                  </a:rPr>
                  <a:t>printing quality</a:t>
                </a:r>
                <a:endParaRPr lang="en-US" sz="2000" dirty="0">
                  <a:solidFill>
                    <a:schemeClr val="bg1"/>
                  </a:solidFill>
                </a:endParaRPr>
              </a:p>
            </p:txBody>
          </p:sp>
        </p:grpSp>
      </p:grpSp>
      <p:grpSp>
        <p:nvGrpSpPr>
          <p:cNvPr id="82" name="Group 81"/>
          <p:cNvGrpSpPr/>
          <p:nvPr userDrawn="1"/>
        </p:nvGrpSpPr>
        <p:grpSpPr>
          <a:xfrm>
            <a:off x="30676632" y="0"/>
            <a:ext cx="12284832" cy="42803763"/>
            <a:chOff x="44157839" y="-55065"/>
            <a:chExt cx="11062139" cy="38543561"/>
          </a:xfrm>
        </p:grpSpPr>
        <p:sp>
          <p:nvSpPr>
            <p:cNvPr id="83" name="Rectangle 82"/>
            <p:cNvSpPr/>
            <p:nvPr userDrawn="1"/>
          </p:nvSpPr>
          <p:spPr>
            <a:xfrm>
              <a:off x="44157839" y="-55065"/>
              <a:ext cx="11062139" cy="38543561"/>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457200" tIns="457200" rIns="457200" bIns="0" rtlCol="0" anchor="t" anchorCtr="0"/>
            <a:lstStyle/>
            <a:p>
              <a:pPr algn="ctr"/>
              <a:r>
                <a:rPr lang="en-US" sz="4800" b="1" spc="600" dirty="0" smtClean="0">
                  <a:solidFill>
                    <a:schemeClr val="bg1"/>
                  </a:solidFill>
                  <a:latin typeface="Trebuchet MS" pitchFamily="34" charset="0"/>
                </a:rPr>
                <a:t>QUICK START (cont.)</a:t>
              </a:r>
            </a:p>
            <a:p>
              <a:pPr algn="ctr"/>
              <a:endParaRPr lang="en-US" sz="4400" b="1" baseline="0" dirty="0" smtClean="0">
                <a:solidFill>
                  <a:schemeClr val="bg1"/>
                </a:solidFill>
                <a:latin typeface="Trebuchet MS" pitchFamily="34" charset="0"/>
              </a:endParaRPr>
            </a:p>
            <a:p>
              <a:pPr algn="ctr"/>
              <a:r>
                <a:rPr lang="en-US" sz="4000" b="1" baseline="0" dirty="0" smtClean="0">
                  <a:solidFill>
                    <a:srgbClr val="FFC000"/>
                  </a:solidFill>
                  <a:latin typeface="Trebuchet MS" pitchFamily="34" charset="0"/>
                </a:rPr>
                <a:t>How to change the template color theme</a:t>
              </a:r>
            </a:p>
            <a:p>
              <a:pPr marL="0" marR="0" lvl="2" indent="0" algn="l" defTabSz="114300" rtl="0" eaLnBrk="1" fontAlgn="auto" latinLnBrk="0" hangingPunct="1">
                <a:lnSpc>
                  <a:spcPct val="100000"/>
                </a:lnSpc>
                <a:spcBef>
                  <a:spcPts val="0"/>
                </a:spcBef>
                <a:spcAft>
                  <a:spcPts val="0"/>
                </a:spcAft>
                <a:buClrTx/>
                <a:buSzTx/>
                <a:buFontTx/>
                <a:buNone/>
                <a:tabLst/>
                <a:defRPr/>
              </a:pPr>
              <a:r>
                <a:rPr lang="en-US" sz="3200" b="0" baseline="0" dirty="0" smtClean="0">
                  <a:solidFill>
                    <a:schemeClr val="bg1">
                      <a:lumMod val="75000"/>
                    </a:schemeClr>
                  </a:solidFill>
                  <a:latin typeface="Trebuchet MS" pitchFamily="34" charset="0"/>
                </a:rPr>
                <a:t>You can easily change the color theme of your poster by going to the DESIGN menu, click on COLORS, and choose the color theme of your choice. You can </a:t>
              </a:r>
              <a:r>
                <a:rPr lang="en-US" sz="3200" b="0" spc="0" baseline="0" dirty="0" smtClean="0">
                  <a:solidFill>
                    <a:schemeClr val="bg1">
                      <a:lumMod val="75000"/>
                    </a:schemeClr>
                  </a:solidFill>
                  <a:latin typeface="Trebuchet MS" pitchFamily="34" charset="0"/>
                </a:rPr>
                <a:t>also create your own color theme.</a:t>
              </a:r>
            </a:p>
            <a:p>
              <a:pPr marL="0" marR="0" lvl="2" indent="0" algn="l" defTabSz="114300" rtl="0" eaLnBrk="1" fontAlgn="auto" latinLnBrk="0" hangingPunct="1">
                <a:lnSpc>
                  <a:spcPct val="100000"/>
                </a:lnSpc>
                <a:spcBef>
                  <a:spcPts val="0"/>
                </a:spcBef>
                <a:spcAft>
                  <a:spcPts val="0"/>
                </a:spcAft>
                <a:buClrTx/>
                <a:buSzTx/>
                <a:buFontTx/>
                <a:buNone/>
                <a:tabLst/>
                <a:defRPr/>
              </a:pPr>
              <a:endParaRPr lang="en-US" sz="3200" b="0" baseline="0" dirty="0" smtClean="0">
                <a:solidFill>
                  <a:schemeClr val="bg1">
                    <a:lumMod val="75000"/>
                  </a:schemeClr>
                </a:solidFill>
                <a:latin typeface="Trebuchet MS" pitchFamily="34" charset="0"/>
              </a:endParaRPr>
            </a:p>
            <a:p>
              <a:pPr marL="0" indent="0" algn="l" defTabSz="114300"/>
              <a:endParaRPr lang="en-US" sz="3200" b="0" baseline="0" dirty="0" smtClean="0">
                <a:solidFill>
                  <a:schemeClr val="bg1">
                    <a:lumMod val="75000"/>
                  </a:schemeClr>
                </a:solidFill>
                <a:latin typeface="Trebuchet MS" pitchFamily="34" charset="0"/>
              </a:endParaRPr>
            </a:p>
            <a:p>
              <a:pPr marL="0" indent="0" algn="l" defTabSz="114300"/>
              <a:endParaRPr lang="en-US" sz="3200" b="0" baseline="0" dirty="0" smtClean="0">
                <a:solidFill>
                  <a:schemeClr val="bg1">
                    <a:lumMod val="75000"/>
                  </a:schemeClr>
                </a:solidFill>
                <a:latin typeface="Trebuchet MS" pitchFamily="34" charset="0"/>
              </a:endParaRPr>
            </a:p>
            <a:p>
              <a:pPr marL="0" indent="0" algn="l" defTabSz="114300"/>
              <a:endParaRPr lang="en-US" sz="3200" b="0" baseline="0" dirty="0" smtClean="0">
                <a:solidFill>
                  <a:schemeClr val="bg1">
                    <a:lumMod val="75000"/>
                  </a:schemeClr>
                </a:solidFill>
                <a:latin typeface="Trebuchet MS" pitchFamily="34" charset="0"/>
              </a:endParaRPr>
            </a:p>
            <a:p>
              <a:pPr marL="0" indent="0" algn="l" defTabSz="114300"/>
              <a:endParaRPr lang="en-US" sz="3200" b="0" baseline="0" dirty="0" smtClean="0">
                <a:solidFill>
                  <a:schemeClr val="bg1">
                    <a:lumMod val="75000"/>
                  </a:schemeClr>
                </a:solidFill>
                <a:latin typeface="Trebuchet MS" pitchFamily="34" charset="0"/>
              </a:endParaRPr>
            </a:p>
            <a:p>
              <a:pPr marL="0" indent="0" algn="l" defTabSz="114300"/>
              <a:endParaRPr lang="en-US" sz="3200" b="0" baseline="0" dirty="0" smtClean="0">
                <a:solidFill>
                  <a:schemeClr val="bg1">
                    <a:lumMod val="75000"/>
                  </a:schemeClr>
                </a:solidFill>
                <a:latin typeface="Trebuchet MS" pitchFamily="34" charset="0"/>
              </a:endParaRPr>
            </a:p>
            <a:p>
              <a:pPr marL="0" indent="0" algn="l" defTabSz="114300"/>
              <a:endParaRPr lang="en-US" sz="3200" b="0" baseline="0" dirty="0" smtClean="0">
                <a:solidFill>
                  <a:schemeClr val="bg1">
                    <a:lumMod val="75000"/>
                  </a:schemeClr>
                </a:solidFill>
                <a:latin typeface="Trebuchet MS" pitchFamily="34" charset="0"/>
              </a:endParaRPr>
            </a:p>
            <a:p>
              <a:pPr marL="0" indent="0" algn="l" defTabSz="114300"/>
              <a:r>
                <a:rPr lang="en-US" sz="3200" b="0" baseline="0" dirty="0" smtClean="0">
                  <a:solidFill>
                    <a:schemeClr val="bg1">
                      <a:lumMod val="75000"/>
                    </a:schemeClr>
                  </a:solidFill>
                  <a:latin typeface="Trebuchet MS" pitchFamily="34" charset="0"/>
                </a:rPr>
                <a:t>You can also manually change the color of your background by going to VIEW &gt; SLIDE MASTER.  After you finish working on the master be sure to go to VIEW &gt; NORMAL to continue working on your poster.</a:t>
              </a:r>
            </a:p>
            <a:p>
              <a:pPr marL="0" indent="0" algn="l" defTabSz="114300"/>
              <a:endParaRPr lang="en-US" sz="3200" b="0" baseline="0" dirty="0" smtClean="0">
                <a:solidFill>
                  <a:schemeClr val="bg1">
                    <a:lumMod val="75000"/>
                  </a:schemeClr>
                </a:solidFill>
                <a:latin typeface="Trebuchet MS" pitchFamily="34" charset="0"/>
              </a:endParaRPr>
            </a:p>
            <a:p>
              <a:pPr algn="ctr"/>
              <a:r>
                <a:rPr lang="en-US" sz="4000" b="1" baseline="0" dirty="0" smtClean="0">
                  <a:solidFill>
                    <a:srgbClr val="FFC000"/>
                  </a:solidFill>
                  <a:latin typeface="Trebuchet MS" pitchFamily="34" charset="0"/>
                </a:rPr>
                <a:t>How to add Text</a:t>
              </a:r>
            </a:p>
            <a:p>
              <a:pPr marL="3429000" lvl="2" indent="0" algn="l" defTabSz="114300"/>
              <a:r>
                <a:rPr lang="en-US" sz="3200" b="0" baseline="0" dirty="0" smtClean="0">
                  <a:solidFill>
                    <a:schemeClr val="bg1">
                      <a:lumMod val="75000"/>
                    </a:schemeClr>
                  </a:solidFill>
                  <a:latin typeface="Trebuchet MS" pitchFamily="34" charset="0"/>
                </a:rPr>
                <a:t>The template comes with a number of pre-formatted placeholders for headers and text blocks. You can add more blocks by copying and pasting the existing ones or by adding a text box from the HOME menu. </a:t>
              </a:r>
            </a:p>
            <a:p>
              <a:pPr marL="1518341" lvl="2" indent="0" algn="l" defTabSz="114300"/>
              <a:endParaRPr lang="en-US" sz="32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lang="en-US" sz="3200" b="0" baseline="0" dirty="0" smtClean="0">
                  <a:solidFill>
                    <a:schemeClr val="bg1">
                      <a:lumMod val="75000"/>
                    </a:schemeClr>
                  </a:solidFill>
                  <a:latin typeface="Trebuchet MS" pitchFamily="34" charset="0"/>
                </a:rPr>
                <a:t> </a:t>
              </a:r>
              <a:r>
                <a:rPr kumimoji="0" lang="en-US" sz="4000" b="1" i="0" u="none" strike="noStrike" kern="1200" cap="none" spc="0" normalizeH="0" baseline="0" noProof="0" dirty="0" smtClean="0">
                  <a:ln>
                    <a:noFill/>
                  </a:ln>
                  <a:solidFill>
                    <a:srgbClr val="FFC000"/>
                  </a:solidFill>
                  <a:effectLst/>
                  <a:uLnTx/>
                  <a:uFillTx/>
                  <a:latin typeface="Trebuchet MS" pitchFamily="34" charset="0"/>
                </a:rPr>
                <a:t>Text size</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smtClean="0">
                  <a:ln>
                    <a:noFill/>
                  </a:ln>
                  <a:solidFill>
                    <a:prstClr val="white">
                      <a:lumMod val="75000"/>
                    </a:prstClr>
                  </a:solidFill>
                  <a:effectLst/>
                  <a:uLnTx/>
                  <a:uFillTx/>
                  <a:latin typeface="Trebuchet MS" pitchFamily="34" charset="0"/>
                </a:rPr>
                <a:t>Adjust the size of your text based on how much content you have to present. </a:t>
              </a:r>
              <a:br>
                <a:rPr kumimoji="0" lang="en-US" sz="3200" b="0" i="0" u="none" strike="noStrike" kern="1200" cap="none" spc="0" normalizeH="0" baseline="0" noProof="0" dirty="0" smtClean="0">
                  <a:ln>
                    <a:noFill/>
                  </a:ln>
                  <a:solidFill>
                    <a:prstClr val="white">
                      <a:lumMod val="75000"/>
                    </a:prstClr>
                  </a:solidFill>
                  <a:effectLst/>
                  <a:uLnTx/>
                  <a:uFillTx/>
                  <a:latin typeface="Trebuchet MS" pitchFamily="34" charset="0"/>
                </a:rPr>
              </a:br>
              <a:r>
                <a:rPr kumimoji="0" lang="en-US" sz="3200" b="0" i="0" u="none" strike="noStrike" kern="1200" cap="none" spc="0" normalizeH="0" baseline="0" noProof="0" dirty="0" smtClean="0">
                  <a:ln>
                    <a:noFill/>
                  </a:ln>
                  <a:solidFill>
                    <a:prstClr val="white">
                      <a:lumMod val="75000"/>
                    </a:prstClr>
                  </a:solidFill>
                  <a:effectLst/>
                  <a:uLnTx/>
                  <a:uFillTx/>
                  <a:latin typeface="Trebuchet MS" pitchFamily="34" charset="0"/>
                </a:rPr>
                <a:t>The default template text offers a good starting point. Follow the conference requirements.</a:t>
              </a:r>
              <a:endParaRPr lang="en-US" sz="3200" b="0" baseline="0" dirty="0" smtClean="0">
                <a:solidFill>
                  <a:schemeClr val="bg1">
                    <a:lumMod val="75000"/>
                  </a:schemeClr>
                </a:solidFill>
                <a:latin typeface="Trebuchet MS" pitchFamily="34" charset="0"/>
              </a:endParaRPr>
            </a:p>
            <a:p>
              <a:pPr marL="1518341" lvl="2" indent="0" algn="l" defTabSz="114300"/>
              <a:endParaRPr lang="en-US" sz="3200" b="0" baseline="0" dirty="0" smtClean="0">
                <a:solidFill>
                  <a:schemeClr val="bg1">
                    <a:lumMod val="75000"/>
                  </a:schemeClr>
                </a:solidFill>
                <a:latin typeface="Trebuchet MS" pitchFamily="34" charset="0"/>
              </a:endParaRPr>
            </a:p>
            <a:p>
              <a:pPr algn="ctr"/>
              <a:r>
                <a:rPr lang="en-US" sz="4000" b="1" baseline="0" dirty="0" smtClean="0">
                  <a:solidFill>
                    <a:srgbClr val="FFC000"/>
                  </a:solidFill>
                  <a:latin typeface="Trebuchet MS" pitchFamily="34" charset="0"/>
                </a:rPr>
                <a:t>How to add Tables</a:t>
              </a:r>
            </a:p>
            <a:p>
              <a:pPr marL="2000250" lvl="1" indent="0" algn="l" defTabSz="114300"/>
              <a:r>
                <a:rPr lang="en-US" sz="3200" b="0" baseline="0" dirty="0" smtClean="0">
                  <a:solidFill>
                    <a:schemeClr val="bg1">
                      <a:lumMod val="75000"/>
                    </a:schemeClr>
                  </a:solidFill>
                  <a:latin typeface="Trebuchet MS" pitchFamily="34" charset="0"/>
                </a:rPr>
                <a:t>To add a table from scratch go to the INSERT menu and click on TABLE. A drop-down box will help you select rows and columns. </a:t>
              </a:r>
            </a:p>
            <a:p>
              <a:pPr marL="0" lvl="0" indent="0" algn="l" defTabSz="114300"/>
              <a:r>
                <a:rPr lang="en-US" sz="3200" b="0" baseline="0" dirty="0" smtClean="0">
                  <a:solidFill>
                    <a:schemeClr val="bg1">
                      <a:lumMod val="75000"/>
                    </a:schemeClr>
                  </a:solidFill>
                  <a:latin typeface="Trebuchet MS" pitchFamily="34" charset="0"/>
                </a:rPr>
                <a:t>You can also copy and a paste a table from Word or another PowerPoint document. A pasted table may need to be re-formatted by RIGHT-CLICK &gt; FORMAT SHAPE, TEXT BOX, Margins.</a:t>
              </a:r>
            </a:p>
            <a:p>
              <a:pPr marL="0" lvl="0" indent="0" algn="l" defTabSz="114300"/>
              <a:endParaRPr lang="en-US" sz="32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smtClean="0">
                  <a:ln>
                    <a:noFill/>
                  </a:ln>
                  <a:solidFill>
                    <a:srgbClr val="FFC000"/>
                  </a:solidFill>
                  <a:effectLst/>
                  <a:uLnTx/>
                  <a:uFillTx/>
                  <a:latin typeface="Trebuchet MS" pitchFamily="34" charset="0"/>
                </a:rPr>
                <a:t>Graphs / Charts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smtClean="0">
                  <a:ln>
                    <a:noFill/>
                  </a:ln>
                  <a:solidFill>
                    <a:prstClr val="white">
                      <a:lumMod val="75000"/>
                    </a:prstClr>
                  </a:solidFill>
                  <a:effectLst/>
                  <a:uLnTx/>
                  <a:uFillTx/>
                  <a:latin typeface="Trebuchet MS" pitchFamily="34" charset="0"/>
                </a:rPr>
                <a:t>You can simply copy and paste charts and graphs from Excel or Word. Some reformatting may be required depending on how the original document has been created.</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smtClean="0">
                  <a:ln>
                    <a:noFill/>
                  </a:ln>
                  <a:solidFill>
                    <a:srgbClr val="FFC000"/>
                  </a:solidFill>
                  <a:effectLst/>
                  <a:uLnTx/>
                  <a:uFillTx/>
                  <a:latin typeface="Trebuchet MS" pitchFamily="34" charset="0"/>
                </a:rPr>
                <a:t>How to change the column configuration</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smtClean="0">
                  <a:ln>
                    <a:noFill/>
                  </a:ln>
                  <a:solidFill>
                    <a:prstClr val="white">
                      <a:lumMod val="75000"/>
                    </a:prstClr>
                  </a:solidFill>
                  <a:effectLst/>
                  <a:uLnTx/>
                  <a:uFillTx/>
                  <a:latin typeface="Trebuchet MS" pitchFamily="34" charset="0"/>
                </a:rPr>
                <a:t>RIGHT-CLICK on the poster background and select LAYOUT to see the column options available for this template. The poster columns can also be customized on the Master. VIEW &gt; MASTER.</a:t>
              </a:r>
            </a:p>
            <a:p>
              <a:pPr marL="0" marR="0" lvl="0" indent="0" algn="ctr" defTabSz="1518341" rtl="0" eaLnBrk="1" fontAlgn="auto" latinLnBrk="0" hangingPunct="1">
                <a:lnSpc>
                  <a:spcPct val="100000"/>
                </a:lnSpc>
                <a:spcBef>
                  <a:spcPts val="0"/>
                </a:spcBef>
                <a:spcAft>
                  <a:spcPts val="0"/>
                </a:spcAft>
                <a:buClrTx/>
                <a:buSzTx/>
                <a:buFontTx/>
                <a:buNone/>
                <a:tabLst/>
                <a:defRPr/>
              </a:pPr>
              <a:endParaRPr kumimoji="0" lang="en-US" sz="4000" b="1" i="0" u="none" strike="noStrike" kern="1200" cap="none" spc="0" normalizeH="0" baseline="0" noProof="0" dirty="0" smtClean="0">
                <a:ln>
                  <a:noFill/>
                </a:ln>
                <a:solidFill>
                  <a:srgbClr val="FFC000"/>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smtClean="0">
                  <a:ln>
                    <a:noFill/>
                  </a:ln>
                  <a:solidFill>
                    <a:srgbClr val="FFC000"/>
                  </a:solidFill>
                  <a:effectLst/>
                  <a:uLnTx/>
                  <a:uFillTx/>
                  <a:latin typeface="Trebuchet MS" pitchFamily="34" charset="0"/>
                </a:rPr>
                <a:t>How to remove the info bars</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smtClean="0">
                  <a:ln>
                    <a:noFill/>
                  </a:ln>
                  <a:solidFill>
                    <a:prstClr val="white">
                      <a:lumMod val="75000"/>
                    </a:prstClr>
                  </a:solidFill>
                  <a:effectLst/>
                  <a:uLnTx/>
                  <a:uFillTx/>
                  <a:latin typeface="Trebuchet MS" pitchFamily="34" charset="0"/>
                </a:rPr>
                <a:t>If you are working in PowerPoint for Windows and have finished your poster, save as PDF and the bars will not be included. You can also delete them by going to VIEW &gt; MASTER. On the Mac adjust the Page-Setup to match the Page-Setup in PowerPoint before you create a PDF. You can also delete them from the Slide Master.</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smtClean="0">
                <a:ln>
                  <a:noFill/>
                </a:ln>
                <a:solidFill>
                  <a:prstClr val="white">
                    <a:lumMod val="75000"/>
                  </a:prstClr>
                </a:solidFill>
                <a:effectLst/>
                <a:uLnTx/>
                <a:uFillTx/>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smtClean="0">
                  <a:ln>
                    <a:noFill/>
                  </a:ln>
                  <a:solidFill>
                    <a:srgbClr val="FFC000"/>
                  </a:solidFill>
                  <a:effectLst/>
                  <a:uLnTx/>
                  <a:uFillTx/>
                  <a:latin typeface="Trebuchet MS" pitchFamily="34" charset="0"/>
                </a:rPr>
                <a:t>Save your work</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smtClean="0">
                  <a:ln>
                    <a:noFill/>
                  </a:ln>
                  <a:solidFill>
                    <a:prstClr val="white">
                      <a:lumMod val="75000"/>
                    </a:prstClr>
                  </a:solidFill>
                  <a:effectLst/>
                  <a:uLnTx/>
                  <a:uFillTx/>
                  <a:latin typeface="Trebuchet MS" pitchFamily="34" charset="0"/>
                </a:rPr>
                <a:t>Save your template as a PowerPoint document. For printing, save as PowerPoint of “Print-quality” PDF.</a:t>
              </a:r>
            </a:p>
            <a:p>
              <a:pPr marL="0" marR="0" lvl="0" indent="0" algn="l" defTabSz="114300" rtl="0" eaLnBrk="1" fontAlgn="auto" latinLnBrk="0" hangingPunct="1">
                <a:lnSpc>
                  <a:spcPct val="100000"/>
                </a:lnSpc>
                <a:spcBef>
                  <a:spcPts val="0"/>
                </a:spcBef>
                <a:spcAft>
                  <a:spcPts val="0"/>
                </a:spcAft>
                <a:buClrTx/>
                <a:buSzTx/>
                <a:buFontTx/>
                <a:buNone/>
                <a:tabLst/>
                <a:defRPr/>
              </a:pPr>
              <a:endParaRPr lang="en-US" sz="3200" b="0" baseline="0" dirty="0" smtClean="0">
                <a:solidFill>
                  <a:schemeClr val="bg1">
                    <a:lumMod val="75000"/>
                  </a:schemeClr>
                </a:solidFill>
                <a:latin typeface="Trebuchet MS" pitchFamily="34" charset="0"/>
              </a:endParaRPr>
            </a:p>
            <a:p>
              <a:pPr marL="0" marR="0" lvl="0" indent="0" algn="ctr" defTabSz="1518341"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smtClean="0">
                  <a:ln>
                    <a:noFill/>
                  </a:ln>
                  <a:solidFill>
                    <a:srgbClr val="FFC000"/>
                  </a:solidFill>
                  <a:effectLst/>
                  <a:uLnTx/>
                  <a:uFillTx/>
                  <a:latin typeface="Trebuchet MS" pitchFamily="34" charset="0"/>
                </a:rPr>
                <a:t>Print your poster</a:t>
              </a:r>
            </a:p>
            <a:p>
              <a:pPr marL="0" marR="0" lvl="0" indent="0" algn="l" defTabSz="1143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smtClean="0">
                  <a:ln>
                    <a:noFill/>
                  </a:ln>
                  <a:solidFill>
                    <a:prstClr val="white">
                      <a:lumMod val="75000"/>
                    </a:prstClr>
                  </a:solidFill>
                  <a:effectLst/>
                  <a:uLnTx/>
                  <a:uFillTx/>
                  <a:latin typeface="Trebuchet MS" pitchFamily="34" charset="0"/>
                </a:rPr>
                <a:t>When you are ready to have your poster printed go online to PosterPresentations.com and click on the “Order Your Poster” button. Choose the poster type the best suits your needs and submit your order. If you submit a PowerPoint document you will be receiving a PDF proof for your approval prior to printing. If your order is placed and paid for before noon, Pacific, Monday through Friday, your order will ship out that same day. Next day, Second day, Third day, and Free Ground services are offered. Go to PosterPresentations.com for more information.</a:t>
              </a:r>
            </a:p>
            <a:p>
              <a:pPr marL="0" marR="0" lvl="0" indent="0" algn="l" defTabSz="1143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smtClean="0">
                <a:ln>
                  <a:noFill/>
                </a:ln>
                <a:solidFill>
                  <a:prstClr val="white">
                    <a:lumMod val="75000"/>
                  </a:prstClr>
                </a:solidFill>
                <a:effectLst/>
                <a:uLnTx/>
                <a:uFillTx/>
                <a:latin typeface="Trebuchet MS" pitchFamily="34" charset="0"/>
              </a:endParaRPr>
            </a:p>
          </p:txBody>
        </p:sp>
        <p:graphicFrame>
          <p:nvGraphicFramePr>
            <p:cNvPr id="84" name="Object 83"/>
            <p:cNvGraphicFramePr>
              <a:graphicFrameLocks noChangeAspect="1"/>
            </p:cNvGraphicFramePr>
            <p:nvPr userDrawn="1">
              <p:extLst>
                <p:ext uri="{D42A27DB-BD31-4B8C-83A1-F6EECF244321}">
                  <p14:modId xmlns:p14="http://schemas.microsoft.com/office/powerpoint/2010/main" val="3842880063"/>
                </p:ext>
              </p:extLst>
            </p:nvPr>
          </p:nvGraphicFramePr>
          <p:xfrm>
            <a:off x="46102925" y="4068480"/>
            <a:ext cx="6955629" cy="2569718"/>
          </p:xfrm>
          <a:graphic>
            <a:graphicData uri="http://schemas.openxmlformats.org/presentationml/2006/ole">
              <mc:AlternateContent xmlns:mc="http://schemas.openxmlformats.org/markup-compatibility/2006">
                <mc:Choice xmlns:v="urn:schemas-microsoft-com:vml" Requires="v">
                  <p:oleObj spid="_x0000_s2104" name="Image" r:id="rId12" imgW="4571429" imgH="1688889" progId="">
                    <p:embed/>
                  </p:oleObj>
                </mc:Choice>
                <mc:Fallback>
                  <p:oleObj name="Image" r:id="rId12" imgW="4571429" imgH="1688889" progId="">
                    <p:embed/>
                    <p:pic>
                      <p:nvPicPr>
                        <p:cNvPr id="0" name="Picture 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102925" y="4068480"/>
                          <a:ext cx="6955629" cy="256971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85" name="Picture 84"/>
            <p:cNvPicPr>
              <a:picLocks noChangeAspect="1"/>
            </p:cNvPicPr>
            <p:nvPr userDrawn="1"/>
          </p:nvPicPr>
          <p:blipFill>
            <a:blip r:embed="rId14" cstate="print"/>
            <a:stretch>
              <a:fillRect/>
            </a:stretch>
          </p:blipFill>
          <p:spPr>
            <a:xfrm>
              <a:off x="44487207" y="9829102"/>
              <a:ext cx="2969584" cy="1370577"/>
            </a:xfrm>
            <a:prstGeom prst="rect">
              <a:avLst/>
            </a:prstGeom>
            <a:ln>
              <a:noFill/>
            </a:ln>
          </p:spPr>
        </p:pic>
        <p:graphicFrame>
          <p:nvGraphicFramePr>
            <p:cNvPr id="86" name="Object 85"/>
            <p:cNvGraphicFramePr>
              <a:graphicFrameLocks noChangeAspect="1"/>
            </p:cNvGraphicFramePr>
            <p:nvPr userDrawn="1">
              <p:extLst>
                <p:ext uri="{D42A27DB-BD31-4B8C-83A1-F6EECF244321}">
                  <p14:modId xmlns:p14="http://schemas.microsoft.com/office/powerpoint/2010/main" val="2925422147"/>
                </p:ext>
              </p:extLst>
            </p:nvPr>
          </p:nvGraphicFramePr>
          <p:xfrm>
            <a:off x="44620659" y="15799252"/>
            <a:ext cx="1482266" cy="992162"/>
          </p:xfrm>
          <a:graphic>
            <a:graphicData uri="http://schemas.openxmlformats.org/presentationml/2006/ole">
              <mc:AlternateContent xmlns:mc="http://schemas.openxmlformats.org/markup-compatibility/2006">
                <mc:Choice xmlns:v="urn:schemas-microsoft-com:vml" Requires="v">
                  <p:oleObj spid="_x0000_s2105" name="Image" r:id="rId15" imgW="1574603" imgH="1053968" progId="">
                    <p:embed/>
                  </p:oleObj>
                </mc:Choice>
                <mc:Fallback>
                  <p:oleObj name="Image" r:id="rId15" imgW="1574603" imgH="1053968" progId="">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4620659" y="15799252"/>
                          <a:ext cx="1482266" cy="9921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87" name="Group 86"/>
            <p:cNvGrpSpPr/>
            <p:nvPr userDrawn="1"/>
          </p:nvGrpSpPr>
          <p:grpSpPr>
            <a:xfrm>
              <a:off x="44487207" y="35164894"/>
              <a:ext cx="10354213" cy="1265612"/>
              <a:chOff x="44200453" y="33317650"/>
              <a:chExt cx="9771399" cy="1090622"/>
            </a:xfrm>
          </p:grpSpPr>
          <p:sp>
            <p:nvSpPr>
              <p:cNvPr id="89" name="Rounded Rectangle 88"/>
              <p:cNvSpPr/>
              <p:nvPr userDrawn="1"/>
            </p:nvSpPr>
            <p:spPr>
              <a:xfrm>
                <a:off x="44200453" y="33317650"/>
                <a:ext cx="9771398" cy="109062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0" name="Picture 7" descr="http://t2.gstatic.com/images?q=tbn:ANd9GcR4APHC6TT9w54M2zn_pvCiBxUNcspYPoVxirLRphBoJabfSvu7zw">
                <a:hlinkClick r:id="rId17"/>
              </p:cNvPr>
              <p:cNvPicPr>
                <a:picLocks noChangeAspect="1" noChangeArrowheads="1"/>
              </p:cNvPicPr>
              <p:nvPr userDrawn="1"/>
            </p:nvPicPr>
            <p:blipFill>
              <a:blip r:embed="rId18" cstate="print"/>
              <a:srcRect/>
              <a:stretch>
                <a:fillRect/>
              </a:stretch>
            </p:blipFill>
            <p:spPr bwMode="auto">
              <a:xfrm>
                <a:off x="44326393" y="33415984"/>
                <a:ext cx="914401" cy="914399"/>
              </a:xfrm>
              <a:prstGeom prst="rect">
                <a:avLst/>
              </a:prstGeom>
              <a:noFill/>
              <a:ln>
                <a:noFill/>
              </a:ln>
            </p:spPr>
          </p:pic>
          <p:sp>
            <p:nvSpPr>
              <p:cNvPr id="91" name="TextBox 90"/>
              <p:cNvSpPr txBox="1"/>
              <p:nvPr userDrawn="1"/>
            </p:nvSpPr>
            <p:spPr>
              <a:xfrm>
                <a:off x="45300663" y="33507571"/>
                <a:ext cx="8671189" cy="716099"/>
              </a:xfrm>
              <a:prstGeom prst="rect">
                <a:avLst/>
              </a:prstGeom>
              <a:noFill/>
              <a:ln>
                <a:noFill/>
              </a:ln>
            </p:spPr>
            <p:txBody>
              <a:bodyPr wrap="square" rtlCol="0">
                <a:spAutoFit/>
              </a:bodyPr>
              <a:lstStyle/>
              <a:p>
                <a:r>
                  <a:rPr lang="en-US" sz="2400" dirty="0" smtClean="0">
                    <a:solidFill>
                      <a:schemeClr val="tx2"/>
                    </a:solidFill>
                    <a:latin typeface="Trebuchet MS" pitchFamily="34" charset="0"/>
                  </a:rPr>
                  <a:t>Student</a:t>
                </a:r>
                <a:r>
                  <a:rPr lang="en-US" sz="2400" baseline="0" dirty="0" smtClean="0">
                    <a:solidFill>
                      <a:schemeClr val="tx2"/>
                    </a:solidFill>
                    <a:latin typeface="Trebuchet MS" pitchFamily="34" charset="0"/>
                  </a:rPr>
                  <a:t> discounts are available on our </a:t>
                </a:r>
                <a:r>
                  <a:rPr lang="en-US" sz="2400" baseline="0" dirty="0" err="1" smtClean="0">
                    <a:solidFill>
                      <a:schemeClr val="tx2"/>
                    </a:solidFill>
                    <a:latin typeface="Trebuchet MS" pitchFamily="34" charset="0"/>
                  </a:rPr>
                  <a:t>Facebook</a:t>
                </a:r>
                <a:r>
                  <a:rPr lang="en-US" sz="2400" baseline="0" dirty="0" smtClean="0">
                    <a:solidFill>
                      <a:schemeClr val="tx2"/>
                    </a:solidFill>
                    <a:latin typeface="Trebuchet MS" pitchFamily="34" charset="0"/>
                  </a:rPr>
                  <a:t> page.</a:t>
                </a:r>
                <a:br>
                  <a:rPr lang="en-US" sz="2400" baseline="0" dirty="0" smtClean="0">
                    <a:solidFill>
                      <a:schemeClr val="tx2"/>
                    </a:solidFill>
                    <a:latin typeface="Trebuchet MS" pitchFamily="34" charset="0"/>
                  </a:rPr>
                </a:br>
                <a:r>
                  <a:rPr lang="en-US" sz="2400" baseline="0" dirty="0" smtClean="0">
                    <a:solidFill>
                      <a:schemeClr val="tx2"/>
                    </a:solidFill>
                    <a:latin typeface="Trebuchet MS" pitchFamily="34" charset="0"/>
                  </a:rPr>
                  <a:t>Go to </a:t>
                </a:r>
                <a:r>
                  <a:rPr lang="en-US" sz="2400" u="sng" baseline="0" dirty="0" smtClean="0">
                    <a:solidFill>
                      <a:schemeClr val="tx2"/>
                    </a:solidFill>
                    <a:latin typeface="Trebuchet MS" pitchFamily="34" charset="0"/>
                  </a:rPr>
                  <a:t>PosterPresentations.com</a:t>
                </a:r>
                <a:r>
                  <a:rPr lang="en-US" sz="2400" baseline="0" dirty="0" smtClean="0">
                    <a:solidFill>
                      <a:schemeClr val="tx2"/>
                    </a:solidFill>
                    <a:latin typeface="Trebuchet MS" pitchFamily="34" charset="0"/>
                  </a:rPr>
                  <a:t> and click on the FB icon. </a:t>
                </a:r>
                <a:endParaRPr lang="en-US" sz="2400" dirty="0">
                  <a:solidFill>
                    <a:schemeClr val="tx2"/>
                  </a:solidFill>
                  <a:latin typeface="Trebuchet MS" pitchFamily="34" charset="0"/>
                </a:endParaRPr>
              </a:p>
            </p:txBody>
          </p:sp>
        </p:grpSp>
        <p:sp>
          <p:nvSpPr>
            <p:cNvPr id="88" name="TextBox 87"/>
            <p:cNvSpPr txBox="1"/>
            <p:nvPr userDrawn="1"/>
          </p:nvSpPr>
          <p:spPr>
            <a:xfrm>
              <a:off x="44262808" y="36920119"/>
              <a:ext cx="6870215" cy="1399638"/>
            </a:xfrm>
            <a:prstGeom prst="rect">
              <a:avLst/>
            </a:prstGeom>
            <a:noFill/>
          </p:spPr>
          <p:txBody>
            <a:bodyPr wrap="square" lIns="65304" tIns="32651" rIns="65304" bIns="32651" rtlCol="0">
              <a:spAutoFit/>
            </a:bodyPr>
            <a:lstStyle/>
            <a:p>
              <a:pPr>
                <a:lnSpc>
                  <a:spcPts val="2600"/>
                </a:lnSpc>
              </a:pPr>
              <a:r>
                <a:rPr lang="en-US" sz="2800" dirty="0" smtClean="0">
                  <a:solidFill>
                    <a:schemeClr val="bg1"/>
                  </a:solidFill>
                </a:rPr>
                <a:t>© 2013</a:t>
              </a:r>
              <a:r>
                <a:rPr lang="en-US" sz="2800" baseline="0" dirty="0" smtClean="0">
                  <a:solidFill>
                    <a:schemeClr val="bg1"/>
                  </a:solidFill>
                </a:rPr>
                <a:t> </a:t>
              </a:r>
              <a:r>
                <a:rPr lang="en-US" sz="2800" dirty="0" smtClean="0">
                  <a:solidFill>
                    <a:schemeClr val="bg1"/>
                  </a:solidFill>
                </a:rPr>
                <a:t>PosterPresentations.com</a:t>
              </a:r>
              <a:br>
                <a:rPr lang="en-US" sz="2800" dirty="0" smtClean="0">
                  <a:solidFill>
                    <a:schemeClr val="bg1"/>
                  </a:solidFill>
                </a:rPr>
              </a:br>
              <a:r>
                <a:rPr lang="en-US" sz="2800" dirty="0" smtClean="0">
                  <a:solidFill>
                    <a:schemeClr val="bg1"/>
                  </a:solidFill>
                </a:rPr>
                <a:t>    </a:t>
              </a:r>
              <a:r>
                <a:rPr lang="en-US" sz="2400" dirty="0" smtClean="0">
                  <a:solidFill>
                    <a:schemeClr val="bg1"/>
                  </a:solidFill>
                </a:rPr>
                <a:t>2117 Fourth Street ,</a:t>
              </a:r>
              <a:r>
                <a:rPr lang="en-US" sz="2400" baseline="0" dirty="0" smtClean="0">
                  <a:solidFill>
                    <a:schemeClr val="bg1"/>
                  </a:solidFill>
                </a:rPr>
                <a:t> Unit C        </a:t>
              </a:r>
            </a:p>
            <a:p>
              <a:pPr>
                <a:lnSpc>
                  <a:spcPts val="2600"/>
                </a:lnSpc>
              </a:pPr>
              <a:r>
                <a:rPr lang="en-US" sz="2400" baseline="0" dirty="0" smtClean="0">
                  <a:solidFill>
                    <a:schemeClr val="bg1"/>
                  </a:solidFill>
                </a:rPr>
                <a:t>     Berkeley CA </a:t>
              </a:r>
              <a:r>
                <a:rPr lang="en-US" sz="2000" baseline="0" dirty="0" smtClean="0">
                  <a:solidFill>
                    <a:schemeClr val="bg1"/>
                  </a:solidFill>
                </a:rPr>
                <a:t>94710</a:t>
              </a:r>
              <a:r>
                <a:rPr lang="en-US" sz="2400" baseline="0" dirty="0" smtClean="0">
                  <a:solidFill>
                    <a:schemeClr val="bg1"/>
                  </a:solidFill>
                </a:rPr>
                <a:t/>
              </a:r>
              <a:br>
                <a:rPr lang="en-US" sz="2400" baseline="0" dirty="0" smtClean="0">
                  <a:solidFill>
                    <a:schemeClr val="bg1"/>
                  </a:solidFill>
                </a:rPr>
              </a:br>
              <a:r>
                <a:rPr lang="en-US" sz="2400" baseline="0" dirty="0" smtClean="0">
                  <a:solidFill>
                    <a:schemeClr val="bg1"/>
                  </a:solidFill>
                </a:rPr>
                <a:t>    </a:t>
              </a:r>
              <a:r>
                <a:rPr lang="en-US" sz="2400" b="1" baseline="0" dirty="0" smtClean="0">
                  <a:solidFill>
                    <a:srgbClr val="FFFF00"/>
                  </a:solidFill>
                </a:rPr>
                <a:t>posterpresenter@gmail.com</a:t>
              </a:r>
              <a:endParaRPr lang="en-US" sz="2800" b="1" dirty="0">
                <a:solidFill>
                  <a:srgbClr val="FFFF00"/>
                </a:solidFill>
              </a:endParaRPr>
            </a:p>
          </p:txBody>
        </p:sp>
      </p:grpSp>
    </p:spTree>
  </p:cSld>
  <p:clrMap bg1="lt1" tx1="dk1" bg2="lt2" tx2="dk2" accent1="accent1" accent2="accent2" accent3="accent3" accent4="accent4" accent5="accent5" accent6="accent6" hlink="hlink" folHlink="folHlink"/>
  <p:sldLayoutIdLst>
    <p:sldLayoutId id="2147483654" r:id="rId1"/>
  </p:sldLayoutIdLst>
  <p:timing>
    <p:tnLst>
      <p:par>
        <p:cTn id="1" dur="indefinite" restart="never" nodeType="tmRoot"/>
      </p:par>
    </p:tnLst>
  </p:timing>
  <p:txStyles>
    <p:titleStyle>
      <a:lvl1pPr algn="ctr" defTabSz="4298410" rtl="0" eaLnBrk="1" latinLnBrk="0" hangingPunct="1">
        <a:spcBef>
          <a:spcPct val="0"/>
        </a:spcBef>
        <a:buNone/>
        <a:defRPr sz="8500" kern="1200">
          <a:solidFill>
            <a:schemeClr val="bg1"/>
          </a:solidFill>
          <a:latin typeface="Trebuchet MS" pitchFamily="34" charset="0"/>
          <a:ea typeface="+mj-ea"/>
          <a:cs typeface="+mj-cs"/>
        </a:defRPr>
      </a:lvl1pPr>
    </p:titleStyle>
    <p:bodyStyle>
      <a:lvl1pPr marL="1611903" indent="-1611903" algn="l" defTabSz="4298410" rtl="0" eaLnBrk="1" latinLnBrk="0" hangingPunct="1">
        <a:spcBef>
          <a:spcPct val="20000"/>
        </a:spcBef>
        <a:buFont typeface="Arial" pitchFamily="34" charset="0"/>
        <a:buChar char="•"/>
        <a:defRPr sz="15100" kern="1200">
          <a:solidFill>
            <a:schemeClr val="tx1"/>
          </a:solidFill>
          <a:latin typeface="+mn-lt"/>
          <a:ea typeface="+mn-ea"/>
          <a:cs typeface="+mn-cs"/>
        </a:defRPr>
      </a:lvl1pPr>
      <a:lvl2pPr marL="3492457" indent="-1343252" algn="l" defTabSz="4298410" rtl="0" eaLnBrk="1" latinLnBrk="0" hangingPunct="1">
        <a:spcBef>
          <a:spcPct val="20000"/>
        </a:spcBef>
        <a:buFont typeface="Arial" pitchFamily="34" charset="0"/>
        <a:buChar char="–"/>
        <a:defRPr sz="13300" kern="1200">
          <a:solidFill>
            <a:schemeClr val="tx1"/>
          </a:solidFill>
          <a:latin typeface="+mn-lt"/>
          <a:ea typeface="+mn-ea"/>
          <a:cs typeface="+mn-cs"/>
        </a:defRPr>
      </a:lvl2pPr>
      <a:lvl3pPr marL="5373012" indent="-1074603" algn="l" defTabSz="4298410" rtl="0" eaLnBrk="1" latinLnBrk="0" hangingPunct="1">
        <a:spcBef>
          <a:spcPct val="20000"/>
        </a:spcBef>
        <a:buFont typeface="Arial" pitchFamily="34" charset="0"/>
        <a:buChar char="•"/>
        <a:defRPr sz="11300" kern="1200">
          <a:solidFill>
            <a:schemeClr val="tx1"/>
          </a:solidFill>
          <a:latin typeface="+mn-lt"/>
          <a:ea typeface="+mn-ea"/>
          <a:cs typeface="+mn-cs"/>
        </a:defRPr>
      </a:lvl3pPr>
      <a:lvl4pPr marL="7522217" indent="-1074603" algn="l" defTabSz="4298410" rtl="0" eaLnBrk="1" latinLnBrk="0" hangingPunct="1">
        <a:spcBef>
          <a:spcPct val="20000"/>
        </a:spcBef>
        <a:buFont typeface="Arial" pitchFamily="34" charset="0"/>
        <a:buChar char="–"/>
        <a:defRPr sz="9500" kern="1200">
          <a:solidFill>
            <a:schemeClr val="tx1"/>
          </a:solidFill>
          <a:latin typeface="+mn-lt"/>
          <a:ea typeface="+mn-ea"/>
          <a:cs typeface="+mn-cs"/>
        </a:defRPr>
      </a:lvl4pPr>
      <a:lvl5pPr marL="9671420" indent="-1074603" algn="l" defTabSz="4298410" rtl="0" eaLnBrk="1" latinLnBrk="0" hangingPunct="1">
        <a:spcBef>
          <a:spcPct val="20000"/>
        </a:spcBef>
        <a:buFont typeface="Arial" pitchFamily="34" charset="0"/>
        <a:buChar char="»"/>
        <a:defRPr sz="9500" kern="1200">
          <a:solidFill>
            <a:schemeClr val="tx1"/>
          </a:solidFill>
          <a:latin typeface="+mn-lt"/>
          <a:ea typeface="+mn-ea"/>
          <a:cs typeface="+mn-cs"/>
        </a:defRPr>
      </a:lvl5pPr>
      <a:lvl6pPr marL="11820625" indent="-1074603" algn="l" defTabSz="4298410" rtl="0" eaLnBrk="1" latinLnBrk="0" hangingPunct="1">
        <a:spcBef>
          <a:spcPct val="20000"/>
        </a:spcBef>
        <a:buFont typeface="Arial" pitchFamily="34" charset="0"/>
        <a:buChar char="•"/>
        <a:defRPr sz="9500" kern="1200">
          <a:solidFill>
            <a:schemeClr val="tx1"/>
          </a:solidFill>
          <a:latin typeface="+mn-lt"/>
          <a:ea typeface="+mn-ea"/>
          <a:cs typeface="+mn-cs"/>
        </a:defRPr>
      </a:lvl6pPr>
      <a:lvl7pPr marL="13969828" indent="-1074603" algn="l" defTabSz="4298410" rtl="0" eaLnBrk="1" latinLnBrk="0" hangingPunct="1">
        <a:spcBef>
          <a:spcPct val="20000"/>
        </a:spcBef>
        <a:buFont typeface="Arial" pitchFamily="34" charset="0"/>
        <a:buChar char="•"/>
        <a:defRPr sz="9500" kern="1200">
          <a:solidFill>
            <a:schemeClr val="tx1"/>
          </a:solidFill>
          <a:latin typeface="+mn-lt"/>
          <a:ea typeface="+mn-ea"/>
          <a:cs typeface="+mn-cs"/>
        </a:defRPr>
      </a:lvl7pPr>
      <a:lvl8pPr marL="16119034" indent="-1074603" algn="l" defTabSz="4298410" rtl="0" eaLnBrk="1" latinLnBrk="0" hangingPunct="1">
        <a:spcBef>
          <a:spcPct val="20000"/>
        </a:spcBef>
        <a:buFont typeface="Arial" pitchFamily="34" charset="0"/>
        <a:buChar char="•"/>
        <a:defRPr sz="9500" kern="1200">
          <a:solidFill>
            <a:schemeClr val="tx1"/>
          </a:solidFill>
          <a:latin typeface="+mn-lt"/>
          <a:ea typeface="+mn-ea"/>
          <a:cs typeface="+mn-cs"/>
        </a:defRPr>
      </a:lvl8pPr>
      <a:lvl9pPr marL="18268238" indent="-1074603" algn="l" defTabSz="4298410" rtl="0" eaLnBrk="1" latinLnBrk="0" hangingPunct="1">
        <a:spcBef>
          <a:spcPct val="20000"/>
        </a:spcBef>
        <a:buFont typeface="Arial" pitchFamily="34" charset="0"/>
        <a:buChar char="•"/>
        <a:defRPr sz="9500" kern="1200">
          <a:solidFill>
            <a:schemeClr val="tx1"/>
          </a:solidFill>
          <a:latin typeface="+mn-lt"/>
          <a:ea typeface="+mn-ea"/>
          <a:cs typeface="+mn-cs"/>
        </a:defRPr>
      </a:lvl9pPr>
    </p:bodyStyle>
    <p:otherStyle>
      <a:defPPr>
        <a:defRPr lang="en-US"/>
      </a:defPPr>
      <a:lvl1pPr marL="0" algn="l" defTabSz="4298410" rtl="0" eaLnBrk="1" latinLnBrk="0" hangingPunct="1">
        <a:defRPr sz="8500" kern="1200">
          <a:solidFill>
            <a:schemeClr val="tx1"/>
          </a:solidFill>
          <a:latin typeface="+mn-lt"/>
          <a:ea typeface="+mn-ea"/>
          <a:cs typeface="+mn-cs"/>
        </a:defRPr>
      </a:lvl1pPr>
      <a:lvl2pPr marL="2149205" algn="l" defTabSz="4298410" rtl="0" eaLnBrk="1" latinLnBrk="0" hangingPunct="1">
        <a:defRPr sz="8500" kern="1200">
          <a:solidFill>
            <a:schemeClr val="tx1"/>
          </a:solidFill>
          <a:latin typeface="+mn-lt"/>
          <a:ea typeface="+mn-ea"/>
          <a:cs typeface="+mn-cs"/>
        </a:defRPr>
      </a:lvl2pPr>
      <a:lvl3pPr marL="4298410" algn="l" defTabSz="4298410" rtl="0" eaLnBrk="1" latinLnBrk="0" hangingPunct="1">
        <a:defRPr sz="8500" kern="1200">
          <a:solidFill>
            <a:schemeClr val="tx1"/>
          </a:solidFill>
          <a:latin typeface="+mn-lt"/>
          <a:ea typeface="+mn-ea"/>
          <a:cs typeface="+mn-cs"/>
        </a:defRPr>
      </a:lvl3pPr>
      <a:lvl4pPr marL="6447613" algn="l" defTabSz="4298410" rtl="0" eaLnBrk="1" latinLnBrk="0" hangingPunct="1">
        <a:defRPr sz="8500" kern="1200">
          <a:solidFill>
            <a:schemeClr val="tx1"/>
          </a:solidFill>
          <a:latin typeface="+mn-lt"/>
          <a:ea typeface="+mn-ea"/>
          <a:cs typeface="+mn-cs"/>
        </a:defRPr>
      </a:lvl4pPr>
      <a:lvl5pPr marL="8596817" algn="l" defTabSz="4298410" rtl="0" eaLnBrk="1" latinLnBrk="0" hangingPunct="1">
        <a:defRPr sz="8500" kern="1200">
          <a:solidFill>
            <a:schemeClr val="tx1"/>
          </a:solidFill>
          <a:latin typeface="+mn-lt"/>
          <a:ea typeface="+mn-ea"/>
          <a:cs typeface="+mn-cs"/>
        </a:defRPr>
      </a:lvl5pPr>
      <a:lvl6pPr marL="10746023" algn="l" defTabSz="4298410" rtl="0" eaLnBrk="1" latinLnBrk="0" hangingPunct="1">
        <a:defRPr sz="8500" kern="1200">
          <a:solidFill>
            <a:schemeClr val="tx1"/>
          </a:solidFill>
          <a:latin typeface="+mn-lt"/>
          <a:ea typeface="+mn-ea"/>
          <a:cs typeface="+mn-cs"/>
        </a:defRPr>
      </a:lvl6pPr>
      <a:lvl7pPr marL="12895229" algn="l" defTabSz="4298410" rtl="0" eaLnBrk="1" latinLnBrk="0" hangingPunct="1">
        <a:defRPr sz="8500" kern="1200">
          <a:solidFill>
            <a:schemeClr val="tx1"/>
          </a:solidFill>
          <a:latin typeface="+mn-lt"/>
          <a:ea typeface="+mn-ea"/>
          <a:cs typeface="+mn-cs"/>
        </a:defRPr>
      </a:lvl7pPr>
      <a:lvl8pPr marL="15044432" algn="l" defTabSz="4298410" rtl="0" eaLnBrk="1" latinLnBrk="0" hangingPunct="1">
        <a:defRPr sz="8500" kern="1200">
          <a:solidFill>
            <a:schemeClr val="tx1"/>
          </a:solidFill>
          <a:latin typeface="+mn-lt"/>
          <a:ea typeface="+mn-ea"/>
          <a:cs typeface="+mn-cs"/>
        </a:defRPr>
      </a:lvl8pPr>
      <a:lvl9pPr marL="17193637" algn="l" defTabSz="4298410" rtl="0" eaLnBrk="1" latinLnBrk="0" hangingPunct="1">
        <a:defRPr sz="8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hyperlink" Target="http://develop.coipe.com.br/smartfuzzy/" TargetMode="External"/><Relationship Id="rId7"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jpeg"/><Relationship Id="rId9"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 name="Text Placeholder 333"/>
          <p:cNvSpPr>
            <a:spLocks noGrp="1"/>
          </p:cNvSpPr>
          <p:nvPr>
            <p:ph type="body" sz="quarter" idx="10"/>
          </p:nvPr>
        </p:nvSpPr>
        <p:spPr>
          <a:xfrm>
            <a:off x="623691" y="7585962"/>
            <a:ext cx="14299153" cy="10793419"/>
          </a:xfrm>
        </p:spPr>
        <p:txBody>
          <a:bodyPr/>
          <a:lstStyle/>
          <a:p>
            <a:pPr algn="just"/>
            <a:r>
              <a:rPr lang="en-US" dirty="0" smtClean="0"/>
              <a:t>The existence of uncertainty in decision making processes generates a substantial demand for techniques to handle uncertainty and promote a favorable environment for decision making. The decision support systems allow the exploration and conversion of experts knowledge to govern decision-making processes. In the educational environment, the uncertainty that surrounding the assessment indicators courses, the resistance to the processes of performance evaluation generate an environment with the presence of uncertain and vague aspects and high degree of complexity in decision making. There is a need for methods of education assessment that consider vague in order to govern decision-making aspects as part of enterprise governance. This paper, through a qualitative applied research, develops a decision support system called Fuzzy Model and Prototype (FMP) in two phases: the first phase, the FMP is developed abstractly using the classic cycle of software development and in the second phase, the FMP is validated through the case study of the Federal Institute of Minas Gerais (IFMG), in the problem of educational programs evaluation with Process indicators. The business process align with Enterprise Resource Planning using information and knowledge management provides the enterprise engineering environment ideal for decision making and knowledge conversion. The Enterprise Governance`s concept of control and assessment possibility organizational measures on a continuous basis. FMP was created to help companies establish a way to systematically measure performance and make decisions. In this work, to obtain the results, the technique of content analysis by the method of categorical analysis was used. The results show that the fuzzy logic, through the concept of approximate reasoning, improves decision making by allowing a more aligned with vague analysis aspects inherent to the problem.</a:t>
            </a:r>
            <a:endParaRPr lang="en-US" dirty="0"/>
          </a:p>
        </p:txBody>
      </p:sp>
      <p:sp>
        <p:nvSpPr>
          <p:cNvPr id="335" name="Text Placeholder 334"/>
          <p:cNvSpPr>
            <a:spLocks noGrp="1"/>
          </p:cNvSpPr>
          <p:nvPr>
            <p:ph type="body" sz="quarter" idx="11"/>
          </p:nvPr>
        </p:nvSpPr>
        <p:spPr/>
        <p:txBody>
          <a:bodyPr/>
          <a:lstStyle/>
          <a:p>
            <a:r>
              <a:rPr lang="en-US" dirty="0" smtClean="0"/>
              <a:t>ABSTRACT</a:t>
            </a:r>
            <a:endParaRPr lang="en-US" dirty="0"/>
          </a:p>
        </p:txBody>
      </p:sp>
      <p:sp>
        <p:nvSpPr>
          <p:cNvPr id="338" name="Text Placeholder 337"/>
          <p:cNvSpPr>
            <a:spLocks noGrp="1"/>
          </p:cNvSpPr>
          <p:nvPr>
            <p:ph type="body" sz="quarter" idx="20"/>
          </p:nvPr>
        </p:nvSpPr>
        <p:spPr/>
        <p:txBody>
          <a:bodyPr/>
          <a:lstStyle/>
          <a:p>
            <a:r>
              <a:rPr lang="en-US" dirty="0" smtClean="0"/>
              <a:t>OBJECTIVES AND DEVELOPMENT</a:t>
            </a:r>
            <a:endParaRPr lang="en-US" dirty="0"/>
          </a:p>
        </p:txBody>
      </p:sp>
      <p:sp>
        <p:nvSpPr>
          <p:cNvPr id="339" name="Text Placeholder 338"/>
          <p:cNvSpPr>
            <a:spLocks noGrp="1"/>
          </p:cNvSpPr>
          <p:nvPr>
            <p:ph type="body" sz="quarter" idx="25"/>
          </p:nvPr>
        </p:nvSpPr>
        <p:spPr/>
        <p:txBody>
          <a:bodyPr/>
          <a:lstStyle/>
          <a:p>
            <a:r>
              <a:rPr lang="en-US" smtClean="0"/>
              <a:t>RESULTS</a:t>
            </a:r>
            <a:endParaRPr lang="en-US" dirty="0"/>
          </a:p>
        </p:txBody>
      </p:sp>
      <p:sp>
        <p:nvSpPr>
          <p:cNvPr id="340" name="Text Placeholder 339"/>
          <p:cNvSpPr>
            <a:spLocks noGrp="1"/>
          </p:cNvSpPr>
          <p:nvPr>
            <p:ph type="body" sz="quarter" idx="26"/>
          </p:nvPr>
        </p:nvSpPr>
        <p:spPr>
          <a:xfrm>
            <a:off x="15353328" y="7585962"/>
            <a:ext cx="14287682" cy="11421283"/>
          </a:xfrm>
        </p:spPr>
        <p:txBody>
          <a:bodyPr/>
          <a:lstStyle/>
          <a:p>
            <a:pPr algn="just">
              <a:buFont typeface="Wingdings" pitchFamily="2" charset="2"/>
              <a:buChar char="Ø"/>
            </a:pPr>
            <a:r>
              <a:rPr lang="en-US" dirty="0" smtClean="0"/>
              <a:t> The images below shows the Fuzzy Result in IFMG Higher Courses Evaluation:</a:t>
            </a:r>
          </a:p>
          <a:p>
            <a:pPr algn="just">
              <a:buFont typeface="Wingdings" pitchFamily="2" charset="2"/>
              <a:buChar char="Ø"/>
            </a:pPr>
            <a:endParaRPr lang="en-US" dirty="0" smtClean="0"/>
          </a:p>
          <a:p>
            <a:pPr algn="just">
              <a:buFont typeface="Wingdings" pitchFamily="2" charset="2"/>
              <a:buChar char="Ø"/>
            </a:pPr>
            <a:endParaRPr lang="en-US" dirty="0" smtClean="0"/>
          </a:p>
          <a:p>
            <a:pPr algn="just">
              <a:buFont typeface="Wingdings" pitchFamily="2" charset="2"/>
              <a:buChar char="Ø"/>
            </a:pPr>
            <a:endParaRPr lang="en-US" dirty="0" smtClean="0"/>
          </a:p>
          <a:p>
            <a:pPr algn="just">
              <a:buFont typeface="Wingdings" pitchFamily="2" charset="2"/>
              <a:buChar char="Ø"/>
            </a:pPr>
            <a:endParaRPr lang="en-US" dirty="0" smtClean="0"/>
          </a:p>
          <a:p>
            <a:pPr algn="just">
              <a:buFont typeface="Wingdings" pitchFamily="2" charset="2"/>
              <a:buChar char="Ø"/>
            </a:pPr>
            <a:endParaRPr lang="en-US" dirty="0" smtClean="0"/>
          </a:p>
          <a:p>
            <a:pPr algn="just">
              <a:buFont typeface="Wingdings" pitchFamily="2" charset="2"/>
              <a:buChar char="Ø"/>
            </a:pPr>
            <a:endParaRPr lang="en-US" dirty="0" smtClean="0"/>
          </a:p>
          <a:p>
            <a:pPr algn="just">
              <a:buFont typeface="Wingdings" pitchFamily="2" charset="2"/>
              <a:buChar char="Ø"/>
            </a:pPr>
            <a:endParaRPr lang="en-US" dirty="0" smtClean="0"/>
          </a:p>
          <a:p>
            <a:pPr algn="just">
              <a:buFont typeface="Wingdings" pitchFamily="2" charset="2"/>
              <a:buChar char="Ø"/>
            </a:pPr>
            <a:endParaRPr lang="en-US" dirty="0" smtClean="0"/>
          </a:p>
          <a:p>
            <a:pPr algn="ctr"/>
            <a:r>
              <a:rPr lang="en-US" sz="2000" dirty="0" smtClean="0">
                <a:solidFill>
                  <a:schemeClr val="bg2">
                    <a:lumMod val="25000"/>
                  </a:schemeClr>
                </a:solidFill>
                <a:hlinkClick r:id="rId3"/>
              </a:rPr>
              <a:t>http://develop.coipe.com.br/smartfuzzy/</a:t>
            </a:r>
            <a:endParaRPr lang="en-US" sz="2000" dirty="0" smtClean="0">
              <a:solidFill>
                <a:schemeClr val="bg2">
                  <a:lumMod val="25000"/>
                </a:schemeClr>
              </a:solidFill>
            </a:endParaRPr>
          </a:p>
          <a:p>
            <a:pPr algn="just">
              <a:buFont typeface="Wingdings" pitchFamily="2" charset="2"/>
              <a:buChar char="Ø"/>
            </a:pPr>
            <a:r>
              <a:rPr lang="en-US" dirty="0" smtClean="0"/>
              <a:t> The table at the right shows the</a:t>
            </a:r>
          </a:p>
          <a:p>
            <a:pPr algn="just"/>
            <a:r>
              <a:rPr lang="en-US" dirty="0" smtClean="0"/>
              <a:t> Category Analysis Result:</a:t>
            </a:r>
          </a:p>
          <a:p>
            <a:pPr algn="just">
              <a:buFont typeface="Wingdings" pitchFamily="2" charset="2"/>
              <a:buChar char="Ø"/>
            </a:pPr>
            <a:endParaRPr lang="en-US" dirty="0" smtClean="0"/>
          </a:p>
          <a:p>
            <a:pPr algn="just">
              <a:buFont typeface="Wingdings" pitchFamily="2" charset="2"/>
              <a:buChar char="Ø"/>
            </a:pPr>
            <a:endParaRPr lang="en-US" dirty="0" smtClean="0"/>
          </a:p>
          <a:p>
            <a:pPr algn="just">
              <a:buFont typeface="Wingdings" pitchFamily="2" charset="2"/>
              <a:buChar char="Ø"/>
            </a:pPr>
            <a:r>
              <a:rPr lang="en-US" dirty="0" smtClean="0"/>
              <a:t>The professional 1 replied Partially Present for </a:t>
            </a:r>
            <a:r>
              <a:rPr lang="en-US" b="1" dirty="0" smtClean="0"/>
              <a:t>Validity Feature category</a:t>
            </a:r>
            <a:r>
              <a:rPr lang="en-US" dirty="0" smtClean="0"/>
              <a:t>, since in his opinion, it is important the use of </a:t>
            </a:r>
            <a:r>
              <a:rPr lang="en-US" b="1" dirty="0" smtClean="0"/>
              <a:t>outcome indicators</a:t>
            </a:r>
            <a:r>
              <a:rPr lang="en-US" dirty="0" smtClean="0"/>
              <a:t> to reflect a better evaluation of the course. The professional replied 1 Partially Present for </a:t>
            </a:r>
            <a:r>
              <a:rPr lang="en-US" b="1" dirty="0" smtClean="0"/>
              <a:t>Accuracy and reliability Feature category</a:t>
            </a:r>
            <a:r>
              <a:rPr lang="en-US" dirty="0" smtClean="0"/>
              <a:t>, since in his opinion it is necessary to perform more accurate analyzes over more years to assure this category is Fully Present. The </a:t>
            </a:r>
            <a:r>
              <a:rPr lang="en-US" b="1" dirty="0" smtClean="0"/>
              <a:t>Comparability Feature category</a:t>
            </a:r>
            <a:r>
              <a:rPr lang="en-US" dirty="0" smtClean="0"/>
              <a:t> was answered by both professionals as partially present, mainly because the courses are evaluated by adding different areas of learning such as (Humanities, Biological Sciences, and Science) and in their opinion were best if the courses should be evaluation separately.</a:t>
            </a:r>
            <a:endParaRPr lang="en-US" dirty="0"/>
          </a:p>
        </p:txBody>
      </p:sp>
      <p:sp>
        <p:nvSpPr>
          <p:cNvPr id="341" name="Text Placeholder 340"/>
          <p:cNvSpPr>
            <a:spLocks noGrp="1"/>
          </p:cNvSpPr>
          <p:nvPr>
            <p:ph type="body" sz="quarter" idx="27"/>
          </p:nvPr>
        </p:nvSpPr>
        <p:spPr>
          <a:xfrm>
            <a:off x="15364404" y="25756257"/>
            <a:ext cx="14283756" cy="800265"/>
          </a:xfrm>
        </p:spPr>
        <p:txBody>
          <a:bodyPr/>
          <a:lstStyle/>
          <a:p>
            <a:r>
              <a:rPr lang="en-US" dirty="0" smtClean="0"/>
              <a:t>REFERENCES</a:t>
            </a:r>
            <a:endParaRPr lang="en-US" dirty="0"/>
          </a:p>
        </p:txBody>
      </p:sp>
      <p:sp>
        <p:nvSpPr>
          <p:cNvPr id="343" name="Text Placeholder 342"/>
          <p:cNvSpPr>
            <a:spLocks noGrp="1"/>
          </p:cNvSpPr>
          <p:nvPr>
            <p:ph type="body" sz="quarter" idx="29"/>
          </p:nvPr>
        </p:nvSpPr>
        <p:spPr>
          <a:xfrm>
            <a:off x="15347853" y="18708512"/>
            <a:ext cx="14276605" cy="800265"/>
          </a:xfrm>
        </p:spPr>
        <p:txBody>
          <a:bodyPr/>
          <a:lstStyle/>
          <a:p>
            <a:r>
              <a:rPr lang="en-US" cap="all" dirty="0" smtClean="0"/>
              <a:t>CONCLUSION</a:t>
            </a:r>
            <a:endParaRPr lang="en-US" cap="all" dirty="0"/>
          </a:p>
        </p:txBody>
      </p:sp>
      <p:sp>
        <p:nvSpPr>
          <p:cNvPr id="344" name="Text Placeholder 343"/>
          <p:cNvSpPr>
            <a:spLocks noGrp="1"/>
          </p:cNvSpPr>
          <p:nvPr>
            <p:ph type="body" sz="quarter" idx="30"/>
          </p:nvPr>
        </p:nvSpPr>
        <p:spPr>
          <a:xfrm>
            <a:off x="15364404" y="19296378"/>
            <a:ext cx="14283756" cy="7260144"/>
          </a:xfrm>
        </p:spPr>
        <p:txBody>
          <a:bodyPr/>
          <a:lstStyle/>
          <a:p>
            <a:pPr marL="514350" indent="-514350" algn="just">
              <a:buFont typeface="Wingdings" pitchFamily="2" charset="2"/>
              <a:buChar char="Ø"/>
            </a:pPr>
            <a:r>
              <a:rPr lang="en-US" dirty="0" smtClean="0"/>
              <a:t>The externalization of experts knowledge on business areas in tools that can support decision making, contributes significantly to the creation of an environment less dependent on the individual in enterprise governance.</a:t>
            </a:r>
          </a:p>
          <a:p>
            <a:pPr marL="514350" indent="-514350" algn="just">
              <a:buFont typeface="Wingdings" pitchFamily="2" charset="2"/>
              <a:buChar char="Ø"/>
            </a:pPr>
            <a:r>
              <a:rPr lang="en-US" dirty="0" smtClean="0"/>
              <a:t>Due to its abstract design, FMP prototype can be used by any institution or individual that aims to implement a information system in order to contribute to its enterprise governance process.</a:t>
            </a:r>
          </a:p>
          <a:p>
            <a:pPr marL="514350" indent="-514350" algn="just">
              <a:buFont typeface="Wingdings" pitchFamily="2" charset="2"/>
              <a:buChar char="Ø"/>
            </a:pPr>
            <a:r>
              <a:rPr lang="en-US" dirty="0" smtClean="0"/>
              <a:t>The IFMG higher Courses analysis through the FMP is a constant evaluation based on performance rules and monitoring programs, by reducing possible points of imprecision inherent in educational assessments arising from subjectivity and lack of consensus in this area.</a:t>
            </a:r>
          </a:p>
          <a:p>
            <a:pPr marL="514350" indent="-514350" algn="just">
              <a:buFont typeface="Wingdings" pitchFamily="2" charset="2"/>
              <a:buChar char="Ø"/>
            </a:pPr>
            <a:r>
              <a:rPr lang="en-US" dirty="0" smtClean="0"/>
              <a:t>In Brazil, Institutions from Federal Network of Technological Education, in order to be more efficient, must have set goals, defined objectives and execute programs to constant evaluation of performance using the concepts of Enterprise Governance.</a:t>
            </a:r>
          </a:p>
          <a:p>
            <a:pPr marL="514350" indent="-514350" algn="just">
              <a:buFont typeface="Wingdings" pitchFamily="2" charset="2"/>
              <a:buChar char="Ø"/>
            </a:pPr>
            <a:endParaRPr lang="en-US" dirty="0"/>
          </a:p>
        </p:txBody>
      </p:sp>
      <p:sp>
        <p:nvSpPr>
          <p:cNvPr id="346" name="Text Placeholder 345"/>
          <p:cNvSpPr>
            <a:spLocks noGrp="1"/>
          </p:cNvSpPr>
          <p:nvPr>
            <p:ph type="body" sz="quarter" idx="96"/>
          </p:nvPr>
        </p:nvSpPr>
        <p:spPr>
          <a:xfrm>
            <a:off x="623691" y="19275662"/>
            <a:ext cx="14300387" cy="20790002"/>
          </a:xfrm>
        </p:spPr>
        <p:txBody>
          <a:bodyPr/>
          <a:lstStyle/>
          <a:p>
            <a:pPr algn="just">
              <a:buFont typeface="Wingdings" pitchFamily="2" charset="2"/>
              <a:buChar char="Ø"/>
            </a:pPr>
            <a:r>
              <a:rPr lang="en-US" dirty="0" smtClean="0"/>
              <a:t> Develop a Decision Support System called Fuzzy Model and Prototype (FMP) to deal better with imprecision and reduce uncertainty in decision-making processes through Fuzzy Logic – Approximate Reasoning - Partially truth;</a:t>
            </a:r>
          </a:p>
          <a:p>
            <a:pPr algn="just">
              <a:buFont typeface="Wingdings" pitchFamily="2" charset="2"/>
              <a:buChar char="Ø"/>
            </a:pPr>
            <a:endParaRPr lang="en-US" dirty="0" smtClean="0"/>
          </a:p>
          <a:p>
            <a:pPr algn="just">
              <a:buFont typeface="Wingdings" pitchFamily="2" charset="2"/>
              <a:buChar char="Ø"/>
            </a:pPr>
            <a:endParaRPr lang="en-US" dirty="0" smtClean="0"/>
          </a:p>
          <a:p>
            <a:pPr algn="just"/>
            <a:endParaRPr lang="en-US" dirty="0" smtClean="0"/>
          </a:p>
          <a:p>
            <a:pPr algn="just">
              <a:buFont typeface="Wingdings" pitchFamily="2" charset="2"/>
              <a:buChar char="Ø"/>
            </a:pPr>
            <a:endParaRPr lang="en-US" dirty="0" smtClean="0"/>
          </a:p>
          <a:p>
            <a:pPr algn="just"/>
            <a:endParaRPr lang="en-US" dirty="0" smtClean="0"/>
          </a:p>
          <a:p>
            <a:pPr algn="just">
              <a:buFont typeface="Wingdings" pitchFamily="2" charset="2"/>
              <a:buChar char="Ø"/>
            </a:pPr>
            <a:r>
              <a:rPr lang="en-US" dirty="0" smtClean="0"/>
              <a:t> Validate the FMP in IFMG Higher Courses Evaluation Problem using Education  Indicators like Evasion, Retention and Teacher Degree;</a:t>
            </a:r>
          </a:p>
          <a:p>
            <a:pPr algn="just">
              <a:buFont typeface="Wingdings" pitchFamily="2" charset="2"/>
              <a:buChar char="Ø"/>
            </a:pPr>
            <a:endParaRPr lang="en-US" dirty="0" smtClean="0"/>
          </a:p>
          <a:p>
            <a:pPr algn="just">
              <a:buFont typeface="Wingdings" pitchFamily="2" charset="2"/>
              <a:buChar char="Ø"/>
            </a:pPr>
            <a:r>
              <a:rPr lang="en-US" dirty="0" smtClean="0"/>
              <a:t> Contribute to Enterprise Governance - In the private sector, Enterprise Governance aims to create an environment to guarantee to stakeholders that organization is achieving its goals and objectives. In the public sector, governance aims to bring more efficiency and transparency to the actions taken, mainly ensuring that public resources are being applied correctly; </a:t>
            </a:r>
          </a:p>
          <a:p>
            <a:pPr algn="just">
              <a:buFont typeface="Wingdings" pitchFamily="2" charset="2"/>
              <a:buChar char="Ø"/>
            </a:pPr>
            <a:endParaRPr lang="en-US" dirty="0" smtClean="0"/>
          </a:p>
          <a:p>
            <a:pPr algn="just"/>
            <a:r>
              <a:rPr lang="en-US" dirty="0" smtClean="0"/>
              <a:t>Development: </a:t>
            </a:r>
          </a:p>
          <a:p>
            <a:pPr algn="just"/>
            <a:endParaRPr lang="en-US" dirty="0" smtClean="0"/>
          </a:p>
          <a:p>
            <a:pPr algn="just">
              <a:buFont typeface="Wingdings" pitchFamily="2" charset="2"/>
              <a:buChar char="Ø"/>
            </a:pPr>
            <a:r>
              <a:rPr lang="en-US" dirty="0" smtClean="0"/>
              <a:t> Rational Decision Model proposed by Choo 2006, which is goal-oriented, guided by rules, routines and performance programs;</a:t>
            </a:r>
          </a:p>
          <a:p>
            <a:pPr algn="just">
              <a:buFont typeface="Wingdings" pitchFamily="2" charset="2"/>
              <a:buChar char="Ø"/>
            </a:pPr>
            <a:endParaRPr lang="en-US" dirty="0" smtClean="0"/>
          </a:p>
          <a:p>
            <a:pPr algn="just">
              <a:buFont typeface="Wingdings" pitchFamily="2" charset="2"/>
              <a:buChar char="Ø"/>
            </a:pPr>
            <a:r>
              <a:rPr lang="en-US" dirty="0" smtClean="0"/>
              <a:t> IFMG’s Dean of Education - Experts Knowledge Externalization;</a:t>
            </a:r>
          </a:p>
          <a:p>
            <a:pPr algn="just">
              <a:buFont typeface="Wingdings" pitchFamily="2" charset="2"/>
              <a:buChar char="Ø"/>
            </a:pPr>
            <a:endParaRPr lang="en-US" dirty="0" smtClean="0"/>
          </a:p>
          <a:p>
            <a:pPr algn="just">
              <a:buFont typeface="Wingdings" pitchFamily="2" charset="2"/>
              <a:buChar char="Ø"/>
            </a:pPr>
            <a:r>
              <a:rPr lang="en-US" dirty="0" smtClean="0"/>
              <a:t> Fuzzy Architecture – </a:t>
            </a:r>
            <a:r>
              <a:rPr lang="en-US" b="1" dirty="0" smtClean="0"/>
              <a:t>Fuzzification</a:t>
            </a:r>
            <a:r>
              <a:rPr lang="en-US" dirty="0" smtClean="0"/>
              <a:t>: Triangular and Trapezoidal, </a:t>
            </a:r>
            <a:r>
              <a:rPr lang="en-US" b="1" dirty="0" smtClean="0"/>
              <a:t>Rule Inference</a:t>
            </a:r>
            <a:r>
              <a:rPr lang="en-US" dirty="0" smtClean="0"/>
              <a:t>: Mamdani, </a:t>
            </a:r>
            <a:r>
              <a:rPr lang="en-US" b="1" dirty="0" smtClean="0"/>
              <a:t>Defuzzification:</a:t>
            </a:r>
            <a:r>
              <a:rPr lang="en-US" dirty="0" smtClean="0"/>
              <a:t> Centroid;</a:t>
            </a:r>
          </a:p>
          <a:p>
            <a:pPr algn="just">
              <a:buFont typeface="Wingdings" pitchFamily="2" charset="2"/>
              <a:buChar char="Ø"/>
            </a:pPr>
            <a:endParaRPr lang="en-US" dirty="0" smtClean="0"/>
          </a:p>
          <a:p>
            <a:pPr algn="just">
              <a:buFont typeface="Wingdings" pitchFamily="2" charset="2"/>
              <a:buChar char="Ø"/>
            </a:pPr>
            <a:r>
              <a:rPr lang="en-US" dirty="0" smtClean="0"/>
              <a:t> Education Process Indicators and Outcome Indicators- In this work, it was used just Process Indicators: Student Select Process Rate, Evasion, Quantity  Student per Teacher, Teacher Degree, Retention, and Final Average Test Score.</a:t>
            </a:r>
          </a:p>
          <a:p>
            <a:pPr algn="just">
              <a:buFont typeface="Wingdings" pitchFamily="2" charset="2"/>
              <a:buChar char="Ø"/>
            </a:pPr>
            <a:endParaRPr lang="en-US" dirty="0" smtClean="0"/>
          </a:p>
          <a:p>
            <a:pPr algn="just">
              <a:buFont typeface="Wingdings" pitchFamily="2" charset="2"/>
              <a:buChar char="Ø"/>
            </a:pPr>
            <a:r>
              <a:rPr lang="en-US" dirty="0" smtClean="0"/>
              <a:t> Extract the results with decision making by analyzing data from FMP using the method of Content Analysis through Categorical Analysis technique which consists of assessing qualitatively the result based on the theoretical framework.</a:t>
            </a:r>
          </a:p>
          <a:p>
            <a:pPr algn="just">
              <a:buFont typeface="Wingdings" pitchFamily="2" charset="2"/>
              <a:buChar char="Ø"/>
            </a:pPr>
            <a:endParaRPr lang="en-US" dirty="0" smtClean="0"/>
          </a:p>
          <a:p>
            <a:pPr algn="just">
              <a:buFont typeface="Wingdings" pitchFamily="2" charset="2"/>
              <a:buChar char="Ø"/>
            </a:pPr>
            <a:r>
              <a:rPr lang="en-US" dirty="0" smtClean="0"/>
              <a:t> PHP, MySQL and Apache. API for external database Integration – Retrieving Information for Decision Making Automatically;</a:t>
            </a:r>
          </a:p>
          <a:p>
            <a:pPr algn="just">
              <a:buFont typeface="Wingdings" pitchFamily="2" charset="2"/>
              <a:buChar char="Ø"/>
            </a:pPr>
            <a:endParaRPr lang="en-US" dirty="0" smtClean="0"/>
          </a:p>
          <a:p>
            <a:pPr algn="just">
              <a:buFont typeface="Wingdings" pitchFamily="2" charset="2"/>
              <a:buChar char="Ø"/>
            </a:pPr>
            <a:r>
              <a:rPr lang="en-US" dirty="0" smtClean="0"/>
              <a:t> BPM – Business Process Management in IFMG through ERP Implantation – First Federal Education Institute in Brazil using a consolidated a Educational ERP System; </a:t>
            </a:r>
          </a:p>
          <a:p>
            <a:pPr algn="just"/>
            <a:endParaRPr lang="en-US" dirty="0" smtClean="0"/>
          </a:p>
          <a:p>
            <a:pPr algn="just"/>
            <a:endParaRPr lang="en-US" dirty="0"/>
          </a:p>
        </p:txBody>
      </p:sp>
      <p:sp>
        <p:nvSpPr>
          <p:cNvPr id="383" name="Text Placeholder 382"/>
          <p:cNvSpPr>
            <a:spLocks noGrp="1"/>
          </p:cNvSpPr>
          <p:nvPr>
            <p:ph type="body" sz="quarter" idx="150"/>
          </p:nvPr>
        </p:nvSpPr>
        <p:spPr>
          <a:xfrm>
            <a:off x="6696349" y="4231190"/>
            <a:ext cx="22093415" cy="1087559"/>
          </a:xfrm>
        </p:spPr>
        <p:txBody>
          <a:bodyPr anchor="ctr">
            <a:normAutofit/>
          </a:bodyPr>
          <a:lstStyle/>
          <a:p>
            <a:r>
              <a:rPr lang="pt-BR" sz="4000" dirty="0" smtClean="0"/>
              <a:t>Escola de Ciência da Informação - Universidade Federal de Minas Gerais - </a:t>
            </a:r>
            <a:r>
              <a:rPr lang="en-US" sz="4000" dirty="0" smtClean="0"/>
              <a:t>Belo Horizonte – Brazil</a:t>
            </a:r>
            <a:endParaRPr lang="en-US" sz="4000" dirty="0"/>
          </a:p>
        </p:txBody>
      </p:sp>
      <p:sp>
        <p:nvSpPr>
          <p:cNvPr id="384" name="Text Placeholder 383"/>
          <p:cNvSpPr>
            <a:spLocks noGrp="1"/>
          </p:cNvSpPr>
          <p:nvPr>
            <p:ph type="body" sz="quarter" idx="151"/>
          </p:nvPr>
        </p:nvSpPr>
        <p:spPr>
          <a:xfrm>
            <a:off x="6696349" y="2678777"/>
            <a:ext cx="22093415" cy="1480223"/>
          </a:xfrm>
        </p:spPr>
        <p:txBody>
          <a:bodyPr>
            <a:noAutofit/>
          </a:bodyPr>
          <a:lstStyle/>
          <a:p>
            <a:pPr algn="just"/>
            <a:r>
              <a:rPr lang="pt-BR" sz="4200" dirty="0" smtClean="0"/>
              <a:t>Amarildo Magalhães 	                                   Renata Maria Abrantes Baracho Porto </a:t>
            </a:r>
          </a:p>
          <a:p>
            <a:pPr algn="just"/>
            <a:r>
              <a:rPr lang="pt-BR" sz="4200" dirty="0" smtClean="0"/>
              <a:t>amarildo@ufmg.br			renatabaracho@eci.ufmg.br</a:t>
            </a:r>
            <a:endParaRPr lang="pt-BR" sz="4200" b="1" dirty="0" smtClean="0"/>
          </a:p>
          <a:p>
            <a:pPr algn="just"/>
            <a:endParaRPr lang="pt-BR" sz="4200" b="1" dirty="0" smtClean="0"/>
          </a:p>
          <a:p>
            <a:pPr algn="just"/>
            <a:endParaRPr lang="en-US" sz="4200" dirty="0"/>
          </a:p>
        </p:txBody>
      </p:sp>
      <p:sp>
        <p:nvSpPr>
          <p:cNvPr id="385" name="Text Placeholder 384"/>
          <p:cNvSpPr>
            <a:spLocks noGrp="1"/>
          </p:cNvSpPr>
          <p:nvPr>
            <p:ph type="body" sz="quarter" idx="153"/>
          </p:nvPr>
        </p:nvSpPr>
        <p:spPr>
          <a:xfrm>
            <a:off x="5926167" y="492940"/>
            <a:ext cx="22863598" cy="2065523"/>
          </a:xfrm>
        </p:spPr>
        <p:txBody>
          <a:bodyPr>
            <a:noAutofit/>
          </a:bodyPr>
          <a:lstStyle/>
          <a:p>
            <a:r>
              <a:rPr lang="en-US" sz="6000" b="1" dirty="0" smtClean="0">
                <a:solidFill>
                  <a:schemeClr val="tx1"/>
                </a:solidFill>
              </a:rPr>
              <a:t>Reducing uncertainty in decision making through fuzzy logic: A model and prototype for monitoring and evaluation of IFMG higher courses</a:t>
            </a:r>
            <a:endParaRPr lang="en-US" sz="6000" b="1" dirty="0">
              <a:solidFill>
                <a:schemeClr val="tx1"/>
              </a:solidFill>
            </a:endParaRPr>
          </a:p>
        </p:txBody>
      </p:sp>
      <p:pic>
        <p:nvPicPr>
          <p:cNvPr id="15" name="Imagem 14" descr="PPGCI.jpg"/>
          <p:cNvPicPr>
            <a:picLocks noChangeAspect="1"/>
          </p:cNvPicPr>
          <p:nvPr/>
        </p:nvPicPr>
        <p:blipFill>
          <a:blip r:embed="rId4" cstate="print"/>
          <a:stretch>
            <a:fillRect/>
          </a:stretch>
        </p:blipFill>
        <p:spPr>
          <a:xfrm>
            <a:off x="475917" y="1764377"/>
            <a:ext cx="2844800" cy="1828800"/>
          </a:xfrm>
          <a:prstGeom prst="rect">
            <a:avLst/>
          </a:prstGeom>
        </p:spPr>
      </p:pic>
      <p:pic>
        <p:nvPicPr>
          <p:cNvPr id="16" name="Imagem 15" descr="UFMG.png"/>
          <p:cNvPicPr>
            <a:picLocks noChangeAspect="1"/>
          </p:cNvPicPr>
          <p:nvPr/>
        </p:nvPicPr>
        <p:blipFill>
          <a:blip r:embed="rId5" cstate="print"/>
          <a:stretch>
            <a:fillRect/>
          </a:stretch>
        </p:blipFill>
        <p:spPr>
          <a:xfrm>
            <a:off x="475917" y="3779892"/>
            <a:ext cx="6132858" cy="1221429"/>
          </a:xfrm>
          <a:prstGeom prst="rect">
            <a:avLst/>
          </a:prstGeom>
        </p:spPr>
      </p:pic>
      <p:pic>
        <p:nvPicPr>
          <p:cNvPr id="17" name="Imagem 16" descr="fuzzy logic.png"/>
          <p:cNvPicPr>
            <a:picLocks noChangeAspect="1"/>
          </p:cNvPicPr>
          <p:nvPr/>
        </p:nvPicPr>
        <p:blipFill>
          <a:blip r:embed="rId6"/>
          <a:stretch>
            <a:fillRect/>
          </a:stretch>
        </p:blipFill>
        <p:spPr>
          <a:xfrm>
            <a:off x="4815840" y="21009378"/>
            <a:ext cx="3901440" cy="2155422"/>
          </a:xfrm>
          <a:prstGeom prst="rect">
            <a:avLst/>
          </a:prstGeom>
        </p:spPr>
      </p:pic>
      <p:pic>
        <p:nvPicPr>
          <p:cNvPr id="19" name="Imagem 18" descr="fuzzy result.png"/>
          <p:cNvPicPr>
            <a:picLocks noChangeAspect="1"/>
          </p:cNvPicPr>
          <p:nvPr/>
        </p:nvPicPr>
        <p:blipFill>
          <a:blip r:embed="rId7"/>
          <a:stretch>
            <a:fillRect/>
          </a:stretch>
        </p:blipFill>
        <p:spPr>
          <a:xfrm>
            <a:off x="15364404" y="8417030"/>
            <a:ext cx="7800396" cy="3927369"/>
          </a:xfrm>
          <a:prstGeom prst="rect">
            <a:avLst/>
          </a:prstGeom>
        </p:spPr>
      </p:pic>
      <p:pic>
        <p:nvPicPr>
          <p:cNvPr id="20" name="Imagem 19" descr="table result.png"/>
          <p:cNvPicPr>
            <a:picLocks noChangeAspect="1"/>
          </p:cNvPicPr>
          <p:nvPr/>
        </p:nvPicPr>
        <p:blipFill>
          <a:blip r:embed="rId8"/>
          <a:stretch>
            <a:fillRect/>
          </a:stretch>
        </p:blipFill>
        <p:spPr>
          <a:xfrm>
            <a:off x="21718403" y="12832079"/>
            <a:ext cx="7522441" cy="2065199"/>
          </a:xfrm>
          <a:prstGeom prst="rect">
            <a:avLst/>
          </a:prstGeom>
        </p:spPr>
      </p:pic>
      <p:pic>
        <p:nvPicPr>
          <p:cNvPr id="21" name="Imagem 20" descr="table result fuzzy.png"/>
          <p:cNvPicPr>
            <a:picLocks noChangeAspect="1"/>
          </p:cNvPicPr>
          <p:nvPr/>
        </p:nvPicPr>
        <p:blipFill>
          <a:blip r:embed="rId9"/>
          <a:stretch>
            <a:fillRect/>
          </a:stretch>
        </p:blipFill>
        <p:spPr>
          <a:xfrm>
            <a:off x="23164801" y="8417029"/>
            <a:ext cx="6076043" cy="3927369"/>
          </a:xfrm>
          <a:prstGeom prst="rect">
            <a:avLst/>
          </a:prstGeom>
        </p:spPr>
      </p:pic>
      <p:sp>
        <p:nvSpPr>
          <p:cNvPr id="22" name="Text Placeholder 341"/>
          <p:cNvSpPr>
            <a:spLocks noGrp="1"/>
          </p:cNvSpPr>
          <p:nvPr>
            <p:ph type="body" sz="quarter" idx="28"/>
          </p:nvPr>
        </p:nvSpPr>
        <p:spPr>
          <a:xfrm>
            <a:off x="15335226" y="26328819"/>
            <a:ext cx="14289232" cy="14425183"/>
          </a:xfrm>
        </p:spPr>
        <p:txBody>
          <a:bodyPr/>
          <a:lstStyle/>
          <a:p>
            <a:pPr algn="just"/>
            <a:r>
              <a:rPr lang="en-US" sz="2000" b="1" dirty="0" smtClean="0"/>
              <a:t>1.</a:t>
            </a:r>
            <a:r>
              <a:rPr lang="en-US" sz="2000" dirty="0" smtClean="0"/>
              <a:t> BARDIN, L. </a:t>
            </a:r>
            <a:r>
              <a:rPr lang="en-US" sz="2000" dirty="0" err="1" smtClean="0"/>
              <a:t>Análise</a:t>
            </a:r>
            <a:r>
              <a:rPr lang="en-US" sz="2000" dirty="0" smtClean="0"/>
              <a:t> de </a:t>
            </a:r>
            <a:r>
              <a:rPr lang="en-US" sz="2000" dirty="0" err="1" smtClean="0"/>
              <a:t>Conteúdo</a:t>
            </a:r>
            <a:r>
              <a:rPr lang="en-US" sz="2000" dirty="0" smtClean="0"/>
              <a:t>. </a:t>
            </a:r>
            <a:r>
              <a:rPr lang="en-US" sz="2000" dirty="0" err="1" smtClean="0"/>
              <a:t>Lisboa</a:t>
            </a:r>
            <a:r>
              <a:rPr lang="en-US" sz="2000" dirty="0" smtClean="0"/>
              <a:t>: </a:t>
            </a:r>
            <a:r>
              <a:rPr lang="en-US" sz="2000" dirty="0" err="1" smtClean="0"/>
              <a:t>Edições</a:t>
            </a:r>
            <a:r>
              <a:rPr lang="en-US" sz="2000" dirty="0" smtClean="0"/>
              <a:t> 70, 1977.</a:t>
            </a:r>
          </a:p>
          <a:p>
            <a:pPr algn="just"/>
            <a:r>
              <a:rPr lang="en-US" sz="2000" b="1" dirty="0" smtClean="0"/>
              <a:t>2. BUCKLAND, M. Information as Thing. School of Library and Information </a:t>
            </a:r>
            <a:r>
              <a:rPr lang="en-US" sz="2000" dirty="0" smtClean="0"/>
              <a:t>Studies, Journal of the American society for information science. University of</a:t>
            </a:r>
          </a:p>
          <a:p>
            <a:pPr algn="just"/>
            <a:r>
              <a:rPr lang="en-US" sz="2000" dirty="0" smtClean="0"/>
              <a:t>California, Berkley, 1989.</a:t>
            </a:r>
          </a:p>
          <a:p>
            <a:pPr algn="just"/>
            <a:r>
              <a:rPr lang="en-US" sz="2000" b="1" dirty="0" smtClean="0"/>
              <a:t>3. CAMPOS, </a:t>
            </a:r>
            <a:r>
              <a:rPr lang="en-US" sz="2000" b="1" dirty="0" err="1" smtClean="0"/>
              <a:t>Filho</a:t>
            </a:r>
            <a:r>
              <a:rPr lang="en-US" sz="2000" b="1" dirty="0" smtClean="0"/>
              <a:t>. </a:t>
            </a:r>
            <a:r>
              <a:rPr lang="en-US" sz="2000" b="1" dirty="0" err="1" smtClean="0"/>
              <a:t>Método</a:t>
            </a:r>
            <a:r>
              <a:rPr lang="en-US" sz="2000" b="1" dirty="0" smtClean="0"/>
              <a:t> </a:t>
            </a:r>
            <a:r>
              <a:rPr lang="en-US" sz="2000" b="1" dirty="0" err="1" smtClean="0"/>
              <a:t>para</a:t>
            </a:r>
            <a:r>
              <a:rPr lang="en-US" sz="2000" b="1" dirty="0" smtClean="0"/>
              <a:t> </a:t>
            </a:r>
            <a:r>
              <a:rPr lang="en-US" sz="2000" b="1" dirty="0" err="1" smtClean="0"/>
              <a:t>apoio</a:t>
            </a:r>
            <a:r>
              <a:rPr lang="en-US" sz="2000" b="1" dirty="0" smtClean="0"/>
              <a:t> à </a:t>
            </a:r>
            <a:r>
              <a:rPr lang="en-US" sz="2000" b="1" dirty="0" err="1" smtClean="0"/>
              <a:t>decisão</a:t>
            </a:r>
            <a:r>
              <a:rPr lang="en-US" sz="2000" b="1" dirty="0" smtClean="0"/>
              <a:t> </a:t>
            </a:r>
            <a:r>
              <a:rPr lang="en-US" sz="2000" b="1" dirty="0" err="1" smtClean="0"/>
              <a:t>na</a:t>
            </a:r>
            <a:r>
              <a:rPr lang="en-US" sz="2000" b="1" dirty="0" smtClean="0"/>
              <a:t> </a:t>
            </a:r>
            <a:r>
              <a:rPr lang="en-US" sz="2000" b="1" dirty="0" err="1" smtClean="0"/>
              <a:t>verificação</a:t>
            </a:r>
            <a:r>
              <a:rPr lang="en-US" sz="2000" b="1" dirty="0" smtClean="0"/>
              <a:t> da </a:t>
            </a:r>
            <a:r>
              <a:rPr lang="en-US" sz="2000" b="1" dirty="0" err="1" smtClean="0"/>
              <a:t>sustentabilidade</a:t>
            </a:r>
            <a:r>
              <a:rPr lang="en-US" sz="2000" b="1" dirty="0" smtClean="0"/>
              <a:t> </a:t>
            </a:r>
            <a:r>
              <a:rPr lang="en-US" sz="2000" dirty="0" smtClean="0"/>
              <a:t>de </a:t>
            </a:r>
            <a:r>
              <a:rPr lang="en-US" sz="2000" dirty="0" err="1" smtClean="0"/>
              <a:t>uma</a:t>
            </a:r>
            <a:r>
              <a:rPr lang="en-US" sz="2000" dirty="0" smtClean="0"/>
              <a:t> </a:t>
            </a:r>
            <a:r>
              <a:rPr lang="en-US" sz="2000" dirty="0" err="1" smtClean="0"/>
              <a:t>unidade</a:t>
            </a:r>
            <a:r>
              <a:rPr lang="en-US" sz="2000" dirty="0" smtClean="0"/>
              <a:t> de </a:t>
            </a:r>
            <a:r>
              <a:rPr lang="en-US" sz="2000" dirty="0" err="1" smtClean="0"/>
              <a:t>conservação</a:t>
            </a:r>
            <a:r>
              <a:rPr lang="en-US" sz="2000" dirty="0" smtClean="0"/>
              <a:t>, </a:t>
            </a:r>
            <a:r>
              <a:rPr lang="en-US" sz="2000" dirty="0" err="1" smtClean="0"/>
              <a:t>usando</a:t>
            </a:r>
            <a:r>
              <a:rPr lang="en-US" sz="2000" dirty="0" smtClean="0"/>
              <a:t> </a:t>
            </a:r>
            <a:r>
              <a:rPr lang="en-US" sz="2000" dirty="0" err="1" smtClean="0"/>
              <a:t>lógica</a:t>
            </a:r>
            <a:r>
              <a:rPr lang="en-US" sz="2000" dirty="0" smtClean="0"/>
              <a:t> fuzzy. </a:t>
            </a:r>
            <a:r>
              <a:rPr lang="en-US" sz="2000" dirty="0" err="1" smtClean="0"/>
              <a:t>Universidade</a:t>
            </a:r>
            <a:r>
              <a:rPr lang="en-US" sz="2000" dirty="0" smtClean="0"/>
              <a:t> Federal de Santa </a:t>
            </a:r>
            <a:r>
              <a:rPr lang="en-US" sz="2000" dirty="0" err="1" smtClean="0"/>
              <a:t>Catarina</a:t>
            </a:r>
            <a:r>
              <a:rPr lang="en-US" sz="2000" dirty="0" smtClean="0"/>
              <a:t>, </a:t>
            </a:r>
            <a:r>
              <a:rPr lang="en-US" sz="2000" dirty="0" err="1" smtClean="0"/>
              <a:t>Florianópolis</a:t>
            </a:r>
            <a:r>
              <a:rPr lang="en-US" sz="2000" dirty="0" smtClean="0"/>
              <a:t>, 2004.</a:t>
            </a:r>
          </a:p>
          <a:p>
            <a:pPr algn="just"/>
            <a:r>
              <a:rPr lang="en-US" sz="2000" b="1" dirty="0" smtClean="0"/>
              <a:t>4. CHOO, C.W.; ROCHA, E. A </a:t>
            </a:r>
            <a:r>
              <a:rPr lang="en-US" sz="2000" b="1" dirty="0" err="1" smtClean="0"/>
              <a:t>organização</a:t>
            </a:r>
            <a:r>
              <a:rPr lang="en-US" sz="2000" b="1" dirty="0" smtClean="0"/>
              <a:t> do </a:t>
            </a:r>
            <a:r>
              <a:rPr lang="en-US" sz="2000" b="1" dirty="0" err="1" smtClean="0"/>
              <a:t>conhecimento</a:t>
            </a:r>
            <a:r>
              <a:rPr lang="en-US" sz="2000" b="1" dirty="0" smtClean="0"/>
              <a:t>: </a:t>
            </a:r>
            <a:r>
              <a:rPr lang="en-US" sz="2000" b="1" dirty="0" err="1" smtClean="0"/>
              <a:t>como</a:t>
            </a:r>
            <a:r>
              <a:rPr lang="en-US" sz="2000" b="1" dirty="0" smtClean="0"/>
              <a:t> as </a:t>
            </a:r>
            <a:r>
              <a:rPr lang="en-US" sz="2000" dirty="0" err="1" smtClean="0"/>
              <a:t>organizações</a:t>
            </a:r>
            <a:r>
              <a:rPr lang="en-US" sz="2000" dirty="0" smtClean="0"/>
              <a:t> </a:t>
            </a:r>
            <a:r>
              <a:rPr lang="en-US" sz="2000" dirty="0" err="1" smtClean="0"/>
              <a:t>usam</a:t>
            </a:r>
            <a:r>
              <a:rPr lang="en-US" sz="2000" dirty="0" smtClean="0"/>
              <a:t> a </a:t>
            </a:r>
            <a:r>
              <a:rPr lang="en-US" sz="2000" dirty="0" err="1" smtClean="0"/>
              <a:t>informação</a:t>
            </a:r>
            <a:r>
              <a:rPr lang="en-US" sz="2000" dirty="0" smtClean="0"/>
              <a:t> </a:t>
            </a:r>
            <a:r>
              <a:rPr lang="en-US" sz="2000" dirty="0" err="1" smtClean="0"/>
              <a:t>para</a:t>
            </a:r>
            <a:r>
              <a:rPr lang="en-US" sz="2000" dirty="0" smtClean="0"/>
              <a:t> </a:t>
            </a:r>
            <a:r>
              <a:rPr lang="en-US" sz="2000" dirty="0" err="1" smtClean="0"/>
              <a:t>criar</a:t>
            </a:r>
            <a:r>
              <a:rPr lang="en-US" sz="2000" dirty="0" smtClean="0"/>
              <a:t> </a:t>
            </a:r>
            <a:r>
              <a:rPr lang="en-US" sz="2000" dirty="0" err="1" smtClean="0"/>
              <a:t>conhecimento</a:t>
            </a:r>
            <a:r>
              <a:rPr lang="en-US" sz="2000" dirty="0" smtClean="0"/>
              <a:t>, </a:t>
            </a:r>
            <a:r>
              <a:rPr lang="en-US" sz="2000" dirty="0" err="1" smtClean="0"/>
              <a:t>construir</a:t>
            </a:r>
            <a:r>
              <a:rPr lang="en-US" sz="2000" dirty="0" smtClean="0"/>
              <a:t> </a:t>
            </a:r>
            <a:r>
              <a:rPr lang="en-US" sz="2000" dirty="0" err="1" smtClean="0"/>
              <a:t>conhecimento</a:t>
            </a:r>
            <a:r>
              <a:rPr lang="en-US" sz="2000" dirty="0" smtClean="0"/>
              <a:t> e </a:t>
            </a:r>
            <a:r>
              <a:rPr lang="en-US" sz="2000" dirty="0" err="1" smtClean="0"/>
              <a:t>tomar</a:t>
            </a:r>
            <a:r>
              <a:rPr lang="en-US" sz="2000" dirty="0" smtClean="0"/>
              <a:t> </a:t>
            </a:r>
            <a:r>
              <a:rPr lang="en-US" sz="2000" dirty="0" err="1" smtClean="0"/>
              <a:t>decisões</a:t>
            </a:r>
            <a:r>
              <a:rPr lang="en-US" sz="2000" dirty="0" smtClean="0"/>
              <a:t>. São Paulo: SENAC, 2006, Cap.1.</a:t>
            </a:r>
          </a:p>
          <a:p>
            <a:pPr algn="just"/>
            <a:r>
              <a:rPr lang="en-US" sz="2000" b="1" dirty="0" smtClean="0"/>
              <a:t>5. DAVENPORT, T. H.; PRUSAK, L. </a:t>
            </a:r>
            <a:r>
              <a:rPr lang="en-US" sz="2000" b="1" dirty="0" err="1" smtClean="0"/>
              <a:t>Conhecimento</a:t>
            </a:r>
            <a:r>
              <a:rPr lang="en-US" sz="2000" b="1" dirty="0" smtClean="0"/>
              <a:t> </a:t>
            </a:r>
            <a:r>
              <a:rPr lang="en-US" sz="2000" b="1" dirty="0" err="1" smtClean="0"/>
              <a:t>Empresarial</a:t>
            </a:r>
            <a:r>
              <a:rPr lang="en-US" sz="2000" b="1" dirty="0" smtClean="0"/>
              <a:t>: Como as </a:t>
            </a:r>
            <a:r>
              <a:rPr lang="en-US" sz="2000" dirty="0" err="1" smtClean="0"/>
              <a:t>organizações</a:t>
            </a:r>
            <a:r>
              <a:rPr lang="en-US" sz="2000" dirty="0" smtClean="0"/>
              <a:t> </a:t>
            </a:r>
            <a:r>
              <a:rPr lang="en-US" sz="2000" dirty="0" err="1" smtClean="0"/>
              <a:t>gerenciam</a:t>
            </a:r>
            <a:r>
              <a:rPr lang="en-US" sz="2000" dirty="0" smtClean="0"/>
              <a:t> o </a:t>
            </a:r>
            <a:r>
              <a:rPr lang="en-US" sz="2000" dirty="0" err="1" smtClean="0"/>
              <a:t>seu</a:t>
            </a:r>
            <a:r>
              <a:rPr lang="en-US" sz="2000" dirty="0" smtClean="0"/>
              <a:t> capital </a:t>
            </a:r>
            <a:r>
              <a:rPr lang="en-US" sz="2000" dirty="0" err="1" smtClean="0"/>
              <a:t>intelectual</a:t>
            </a:r>
            <a:r>
              <a:rPr lang="en-US" sz="2000" dirty="0" smtClean="0"/>
              <a:t>. São Paulo: Elsevier, 1998. Cap. 7.</a:t>
            </a:r>
          </a:p>
          <a:p>
            <a:pPr algn="just"/>
            <a:r>
              <a:rPr lang="en-US" sz="2000" b="1" dirty="0" smtClean="0"/>
              <a:t>6. ELGHARBAWY, </a:t>
            </a:r>
            <a:r>
              <a:rPr lang="en-US" sz="2000" b="1" dirty="0" err="1" smtClean="0"/>
              <a:t>Magdy</a:t>
            </a:r>
            <a:r>
              <a:rPr lang="en-US" sz="2000" b="1" dirty="0" smtClean="0"/>
              <a:t>., KADER, Abdel. Enterprise Governance and </a:t>
            </a:r>
            <a:r>
              <a:rPr lang="en-US" sz="2000" b="1" dirty="0" err="1" smtClean="0"/>
              <a:t>valuebased</a:t>
            </a:r>
            <a:r>
              <a:rPr lang="en-US" sz="2000" b="1" dirty="0" smtClean="0"/>
              <a:t> </a:t>
            </a:r>
            <a:r>
              <a:rPr lang="en-US" sz="2000" dirty="0" smtClean="0"/>
              <a:t>management: a theoretical contingency framework. London: Springer, p. 102, 110, 2012. 15</a:t>
            </a:r>
          </a:p>
          <a:p>
            <a:pPr algn="just"/>
            <a:r>
              <a:rPr lang="en-US" sz="2000" b="1" dirty="0" smtClean="0"/>
              <a:t>7. FOURALI, </a:t>
            </a:r>
            <a:r>
              <a:rPr lang="en-US" sz="2000" b="1" dirty="0" err="1" smtClean="0"/>
              <a:t>Chahid</a:t>
            </a:r>
            <a:r>
              <a:rPr lang="en-US" sz="2000" b="1" dirty="0" smtClean="0"/>
              <a:t>. Using Fuzzy Logic in Education Measurement: The case of </a:t>
            </a:r>
            <a:r>
              <a:rPr lang="en-US" sz="2000" dirty="0" smtClean="0"/>
              <a:t>portfolio assessment. Evaluation and Research in Education. London, 1997. </a:t>
            </a:r>
          </a:p>
          <a:p>
            <a:pPr algn="just"/>
            <a:r>
              <a:rPr lang="en-US" sz="2000" b="1" dirty="0" smtClean="0"/>
              <a:t>8. GAETANI, Francisco; SCHWARTZMAN, Jacques. </a:t>
            </a:r>
            <a:r>
              <a:rPr lang="en-US" sz="2000" dirty="0" err="1" smtClean="0"/>
              <a:t>Avaliação</a:t>
            </a:r>
            <a:r>
              <a:rPr lang="en-US" sz="2000" dirty="0" smtClean="0"/>
              <a:t> de </a:t>
            </a:r>
            <a:r>
              <a:rPr lang="en-US" sz="2000" dirty="0" err="1" smtClean="0"/>
              <a:t>cursos</a:t>
            </a:r>
            <a:r>
              <a:rPr lang="en-US" sz="2000" dirty="0" smtClean="0"/>
              <a:t> de </a:t>
            </a:r>
            <a:r>
              <a:rPr lang="en-US" sz="2000" dirty="0" err="1" smtClean="0"/>
              <a:t>Graduação</a:t>
            </a:r>
            <a:r>
              <a:rPr lang="en-US" sz="2000" dirty="0" smtClean="0"/>
              <a:t> – Um </a:t>
            </a:r>
            <a:r>
              <a:rPr lang="en-US" sz="2000" dirty="0" err="1" smtClean="0"/>
              <a:t>modelo</a:t>
            </a:r>
            <a:r>
              <a:rPr lang="en-US" sz="2000" dirty="0" smtClean="0"/>
              <a:t> de </a:t>
            </a:r>
            <a:r>
              <a:rPr lang="en-US" sz="2000" dirty="0" err="1" smtClean="0"/>
              <a:t>análise</a:t>
            </a:r>
            <a:r>
              <a:rPr lang="en-US" sz="2000" dirty="0" smtClean="0"/>
              <a:t>. NUPES, </a:t>
            </a:r>
            <a:r>
              <a:rPr lang="en-US" sz="2000" dirty="0" err="1" smtClean="0"/>
              <a:t>Universidade</a:t>
            </a:r>
            <a:r>
              <a:rPr lang="en-US" sz="2000" dirty="0" smtClean="0"/>
              <a:t> de Minas Gerais, 1993.</a:t>
            </a:r>
          </a:p>
          <a:p>
            <a:pPr algn="just"/>
            <a:r>
              <a:rPr lang="en-US" sz="2000" b="1" dirty="0" smtClean="0"/>
              <a:t>9. HARVEY, Lee; GREEN, Diane. Defining quality. Assessment and evaluation in </a:t>
            </a:r>
            <a:r>
              <a:rPr lang="en-US" sz="2000" dirty="0" smtClean="0"/>
              <a:t>higher education, London, v.18, n.1, p. 9-34, 1993.</a:t>
            </a:r>
          </a:p>
          <a:p>
            <a:pPr algn="just"/>
            <a:r>
              <a:rPr lang="en-US" sz="2000" b="1" dirty="0" smtClean="0"/>
              <a:t>10. LIMEIRA, José L. S.. </a:t>
            </a:r>
            <a:r>
              <a:rPr lang="en-US" sz="2000" b="1" dirty="0" err="1" smtClean="0"/>
              <a:t>Utilização</a:t>
            </a:r>
            <a:r>
              <a:rPr lang="en-US" sz="2000" b="1" dirty="0" smtClean="0"/>
              <a:t> de Ajax no </a:t>
            </a:r>
            <a:r>
              <a:rPr lang="en-US" sz="2000" b="1" dirty="0" err="1" smtClean="0"/>
              <a:t>desenvolvimento</a:t>
            </a:r>
            <a:r>
              <a:rPr lang="en-US" sz="2000" b="1" dirty="0" smtClean="0"/>
              <a:t> de </a:t>
            </a:r>
            <a:r>
              <a:rPr lang="en-US" sz="2000" b="1" dirty="0" err="1" smtClean="0"/>
              <a:t>sistemas</a:t>
            </a:r>
            <a:r>
              <a:rPr lang="en-US" sz="2000" b="1" dirty="0" smtClean="0"/>
              <a:t> Web, </a:t>
            </a:r>
            <a:r>
              <a:rPr lang="en-US" sz="2000" dirty="0" smtClean="0"/>
              <a:t>2006, p. 12.</a:t>
            </a:r>
          </a:p>
          <a:p>
            <a:pPr algn="just"/>
            <a:r>
              <a:rPr lang="en-US" sz="2000" b="1" dirty="0" smtClean="0"/>
              <a:t>11. JACOB, Rita C. G. </a:t>
            </a:r>
            <a:r>
              <a:rPr lang="en-US" sz="2000" b="1" dirty="0" err="1" smtClean="0"/>
              <a:t>Avaliação</a:t>
            </a:r>
            <a:r>
              <a:rPr lang="en-US" sz="2000" b="1" dirty="0" smtClean="0"/>
              <a:t> </a:t>
            </a:r>
            <a:r>
              <a:rPr lang="en-US" sz="2000" b="1" dirty="0" err="1" smtClean="0"/>
              <a:t>Institucional</a:t>
            </a:r>
            <a:r>
              <a:rPr lang="en-US" sz="2000" b="1" dirty="0" smtClean="0"/>
              <a:t> e </a:t>
            </a:r>
            <a:r>
              <a:rPr lang="en-US" sz="2000" b="1" dirty="0" err="1" smtClean="0"/>
              <a:t>Indicadores</a:t>
            </a:r>
            <a:r>
              <a:rPr lang="en-US" sz="2000" b="1" dirty="0" smtClean="0"/>
              <a:t> de </a:t>
            </a:r>
            <a:r>
              <a:rPr lang="en-US" sz="2000" b="1" dirty="0" err="1" smtClean="0"/>
              <a:t>Qualidade</a:t>
            </a:r>
            <a:r>
              <a:rPr lang="en-US" sz="2000" b="1" dirty="0" smtClean="0"/>
              <a:t> </a:t>
            </a:r>
            <a:r>
              <a:rPr lang="en-US" sz="2000" b="1" dirty="0" err="1" smtClean="0"/>
              <a:t>nos</a:t>
            </a:r>
            <a:r>
              <a:rPr lang="en-US" sz="2000" b="1" dirty="0" smtClean="0"/>
              <a:t> </a:t>
            </a:r>
            <a:r>
              <a:rPr lang="en-US" sz="2000" dirty="0" err="1" smtClean="0"/>
              <a:t>Cursos</a:t>
            </a:r>
            <a:r>
              <a:rPr lang="en-US" sz="2000" dirty="0" smtClean="0"/>
              <a:t> </a:t>
            </a:r>
            <a:r>
              <a:rPr lang="en-US" sz="2000" dirty="0" err="1" smtClean="0"/>
              <a:t>Superiores</a:t>
            </a:r>
            <a:r>
              <a:rPr lang="en-US" sz="2000" dirty="0" smtClean="0"/>
              <a:t>. Programa de Pós-</a:t>
            </a:r>
            <a:r>
              <a:rPr lang="en-US" sz="2000" dirty="0" err="1" smtClean="0"/>
              <a:t>Graduação</a:t>
            </a:r>
            <a:r>
              <a:rPr lang="en-US" sz="2000" dirty="0" smtClean="0"/>
              <a:t> </a:t>
            </a:r>
            <a:r>
              <a:rPr lang="en-US" sz="2000" dirty="0" err="1" smtClean="0"/>
              <a:t>em</a:t>
            </a:r>
            <a:r>
              <a:rPr lang="en-US" sz="2000" dirty="0" smtClean="0"/>
              <a:t> </a:t>
            </a:r>
            <a:r>
              <a:rPr lang="en-US" sz="2000" dirty="0" err="1" smtClean="0"/>
              <a:t>Engenharia</a:t>
            </a:r>
            <a:r>
              <a:rPr lang="en-US" sz="2000" dirty="0" smtClean="0"/>
              <a:t> da Produção, </a:t>
            </a:r>
            <a:r>
              <a:rPr lang="en-US" sz="2000" dirty="0" err="1" smtClean="0"/>
              <a:t>Florianópolis</a:t>
            </a:r>
            <a:r>
              <a:rPr lang="en-US" sz="2000" dirty="0" smtClean="0"/>
              <a:t>, 2003.</a:t>
            </a:r>
          </a:p>
          <a:p>
            <a:pPr algn="just"/>
            <a:r>
              <a:rPr lang="en-US" sz="2000" b="1" dirty="0" smtClean="0"/>
              <a:t>12. LAKATOS, E. M.; MARCONI, M. A. Fundamentos de metodologia científica. </a:t>
            </a:r>
            <a:r>
              <a:rPr lang="en-US" sz="2000" dirty="0" smtClean="0"/>
              <a:t>3ed. São Paulo: Atlas, 1991.</a:t>
            </a:r>
          </a:p>
          <a:p>
            <a:pPr algn="just"/>
            <a:r>
              <a:rPr lang="en-US" sz="2000" b="1" dirty="0" smtClean="0"/>
              <a:t>13. MAMDANI, E.H. Application of Fuzzy Algorithms for Control of Simple </a:t>
            </a:r>
            <a:r>
              <a:rPr lang="en-US" sz="2000" dirty="0" smtClean="0"/>
              <a:t>Dynamic Plant. IEEE (</a:t>
            </a:r>
            <a:r>
              <a:rPr lang="en-US" sz="2000" dirty="0" err="1" smtClean="0"/>
              <a:t>Controland</a:t>
            </a:r>
            <a:r>
              <a:rPr lang="en-US" sz="2000" dirty="0" smtClean="0"/>
              <a:t> Science), v.121 (12), p.1585-1588, 1974.</a:t>
            </a:r>
          </a:p>
          <a:p>
            <a:pPr algn="just"/>
            <a:r>
              <a:rPr lang="en-US" sz="2000" b="1" dirty="0" smtClean="0"/>
              <a:t>14. MENEGON, </a:t>
            </a:r>
            <a:r>
              <a:rPr lang="en-US" sz="2000" b="1" dirty="0" err="1" smtClean="0"/>
              <a:t>Letícia</a:t>
            </a:r>
            <a:r>
              <a:rPr lang="en-US" sz="2000" b="1" dirty="0" smtClean="0"/>
              <a:t> F.. </a:t>
            </a:r>
            <a:r>
              <a:rPr lang="en-US" sz="2000" b="1" dirty="0" err="1" smtClean="0"/>
              <a:t>Contratos</a:t>
            </a:r>
            <a:r>
              <a:rPr lang="en-US" sz="2000" b="1" dirty="0" smtClean="0"/>
              <a:t> </a:t>
            </a:r>
            <a:r>
              <a:rPr lang="en-US" sz="2000" b="1" dirty="0" err="1" smtClean="0"/>
              <a:t>psicológicos</a:t>
            </a:r>
            <a:r>
              <a:rPr lang="en-US" sz="2000" b="1" dirty="0" smtClean="0"/>
              <a:t> </a:t>
            </a:r>
            <a:r>
              <a:rPr lang="en-US" sz="2000" b="1" dirty="0" err="1" smtClean="0"/>
              <a:t>como</a:t>
            </a:r>
            <a:r>
              <a:rPr lang="en-US" sz="2000" b="1" dirty="0" smtClean="0"/>
              <a:t> </a:t>
            </a:r>
            <a:r>
              <a:rPr lang="en-US" sz="2000" b="1" dirty="0" err="1" smtClean="0"/>
              <a:t>fatores</a:t>
            </a:r>
            <a:r>
              <a:rPr lang="en-US" sz="2000" b="1" dirty="0" smtClean="0"/>
              <a:t> </a:t>
            </a:r>
            <a:r>
              <a:rPr lang="en-US" sz="2000" b="1" dirty="0" err="1" smtClean="0"/>
              <a:t>influenciadores</a:t>
            </a:r>
            <a:r>
              <a:rPr lang="en-US" sz="2000" b="1" dirty="0" smtClean="0"/>
              <a:t> dos </a:t>
            </a:r>
            <a:r>
              <a:rPr lang="en-US" sz="2000" dirty="0" err="1" smtClean="0"/>
              <a:t>índices</a:t>
            </a:r>
            <a:r>
              <a:rPr lang="en-US" sz="2000" dirty="0" smtClean="0"/>
              <a:t> de </a:t>
            </a:r>
            <a:r>
              <a:rPr lang="en-US" sz="2000" dirty="0" err="1" smtClean="0"/>
              <a:t>rotatividade</a:t>
            </a:r>
            <a:r>
              <a:rPr lang="en-US" sz="2000" dirty="0" smtClean="0"/>
              <a:t> </a:t>
            </a:r>
            <a:r>
              <a:rPr lang="en-US" sz="2000" dirty="0" err="1" smtClean="0"/>
              <a:t>voluntária</a:t>
            </a:r>
            <a:r>
              <a:rPr lang="en-US" sz="2000" dirty="0" smtClean="0"/>
              <a:t> </a:t>
            </a:r>
            <a:r>
              <a:rPr lang="en-US" sz="2000" dirty="0" err="1" smtClean="0"/>
              <a:t>em</a:t>
            </a:r>
            <a:r>
              <a:rPr lang="en-US" sz="2000" dirty="0" smtClean="0"/>
              <a:t> </a:t>
            </a:r>
            <a:r>
              <a:rPr lang="en-US" sz="2000" dirty="0" err="1" smtClean="0"/>
              <a:t>empresas</a:t>
            </a:r>
            <a:r>
              <a:rPr lang="en-US" sz="2000" dirty="0" smtClean="0"/>
              <a:t> de </a:t>
            </a:r>
            <a:r>
              <a:rPr lang="en-US" sz="2000" dirty="0" err="1" smtClean="0"/>
              <a:t>consultoria</a:t>
            </a:r>
            <a:r>
              <a:rPr lang="en-US" sz="2000" dirty="0" smtClean="0"/>
              <a:t>. </a:t>
            </a:r>
            <a:r>
              <a:rPr lang="en-US" sz="2000" b="1" dirty="0" smtClean="0"/>
              <a:t>São Paulo. </a:t>
            </a:r>
            <a:r>
              <a:rPr lang="en-US" sz="2000" b="1" dirty="0" err="1" smtClean="0"/>
              <a:t>Usp</a:t>
            </a:r>
            <a:r>
              <a:rPr lang="en-US" sz="2000" b="1" dirty="0" smtClean="0"/>
              <a:t>, 2009, p.68.</a:t>
            </a:r>
          </a:p>
          <a:p>
            <a:pPr algn="just"/>
            <a:r>
              <a:rPr lang="en-US" sz="2000" b="1" dirty="0" smtClean="0"/>
              <a:t>15. MIRANDA, Pedro; VILELA-JUNIOR, Mauro B; KRONBAUER, Diego. </a:t>
            </a:r>
            <a:r>
              <a:rPr lang="en-US" sz="2000" dirty="0" err="1" smtClean="0"/>
              <a:t>Sistema</a:t>
            </a:r>
            <a:r>
              <a:rPr lang="en-US" sz="2000" dirty="0" smtClean="0"/>
              <a:t> de </a:t>
            </a:r>
            <a:r>
              <a:rPr lang="en-US" sz="2000" dirty="0" err="1" smtClean="0"/>
              <a:t>Controle</a:t>
            </a:r>
            <a:r>
              <a:rPr lang="en-US" sz="2000" dirty="0" smtClean="0"/>
              <a:t> </a:t>
            </a:r>
            <a:r>
              <a:rPr lang="en-US" sz="2000" dirty="0" err="1" smtClean="0"/>
              <a:t>Difuso</a:t>
            </a:r>
            <a:r>
              <a:rPr lang="en-US" sz="2000" dirty="0" smtClean="0"/>
              <a:t> de Mamdani. Aplicações: </a:t>
            </a:r>
            <a:r>
              <a:rPr lang="en-US" sz="2000" dirty="0" err="1" smtClean="0"/>
              <a:t>Pêndulo</a:t>
            </a:r>
            <a:r>
              <a:rPr lang="en-US" sz="2000" dirty="0" smtClean="0"/>
              <a:t> </a:t>
            </a:r>
            <a:r>
              <a:rPr lang="en-US" sz="2000" dirty="0" err="1" smtClean="0"/>
              <a:t>Invertido</a:t>
            </a:r>
            <a:r>
              <a:rPr lang="en-US" sz="2000" dirty="0" smtClean="0"/>
              <a:t> e </a:t>
            </a:r>
            <a:r>
              <a:rPr lang="en-US" sz="2000" dirty="0" err="1" smtClean="0"/>
              <a:t>outras</a:t>
            </a:r>
            <a:r>
              <a:rPr lang="en-US" sz="2000" dirty="0" smtClean="0"/>
              <a:t>. </a:t>
            </a:r>
            <a:r>
              <a:rPr lang="en-US" sz="2000" dirty="0" err="1" smtClean="0"/>
              <a:t>Universidade</a:t>
            </a:r>
            <a:r>
              <a:rPr lang="en-US" sz="2000" dirty="0" smtClean="0"/>
              <a:t> Federal de </a:t>
            </a:r>
            <a:r>
              <a:rPr lang="en-US" sz="2000" dirty="0" err="1" smtClean="0"/>
              <a:t>Mato</a:t>
            </a:r>
            <a:r>
              <a:rPr lang="en-US" sz="2000" dirty="0" smtClean="0"/>
              <a:t> </a:t>
            </a:r>
            <a:r>
              <a:rPr lang="en-US" sz="2000" dirty="0" err="1" smtClean="0"/>
              <a:t>Grosso</a:t>
            </a:r>
            <a:r>
              <a:rPr lang="en-US" sz="2000" dirty="0" smtClean="0"/>
              <a:t> do </a:t>
            </a:r>
            <a:r>
              <a:rPr lang="en-US" sz="2000" dirty="0" err="1" smtClean="0"/>
              <a:t>sul</a:t>
            </a:r>
            <a:r>
              <a:rPr lang="en-US" sz="2000" dirty="0" smtClean="0"/>
              <a:t>, 2003.</a:t>
            </a:r>
          </a:p>
          <a:p>
            <a:pPr algn="just"/>
            <a:r>
              <a:rPr lang="en-US" sz="2000" b="1" dirty="0" smtClean="0"/>
              <a:t>16. NEGNEVITSKY, M. Artificial Intelligence: A Guide To Intelligent Systems. </a:t>
            </a:r>
            <a:r>
              <a:rPr lang="en-US" sz="2000" dirty="0" smtClean="0"/>
              <a:t>Pearson Education Limited. Edinburgh Gate Harlow, Essex CM20 2JE England, 2005.</a:t>
            </a:r>
          </a:p>
          <a:p>
            <a:pPr algn="just"/>
            <a:r>
              <a:rPr lang="en-US" sz="2000" b="1" dirty="0" smtClean="0"/>
              <a:t>17. PRESSMAN, Roger </a:t>
            </a:r>
            <a:r>
              <a:rPr lang="en-US" sz="2000" b="1" dirty="0" err="1" smtClean="0"/>
              <a:t>S.."Software</a:t>
            </a:r>
            <a:r>
              <a:rPr lang="en-US" sz="2000" b="1" dirty="0" smtClean="0"/>
              <a:t> Engineering a </a:t>
            </a:r>
            <a:r>
              <a:rPr lang="en-US" sz="2000" b="1" dirty="0" err="1" smtClean="0"/>
              <a:t>practioner's</a:t>
            </a:r>
            <a:r>
              <a:rPr lang="en-US" sz="2000" b="1" dirty="0" smtClean="0"/>
              <a:t> </a:t>
            </a:r>
            <a:r>
              <a:rPr lang="en-US" sz="2000" b="1" dirty="0" err="1" smtClean="0"/>
              <a:t>aproach</a:t>
            </a:r>
            <a:r>
              <a:rPr lang="en-US" sz="2000" b="1" dirty="0" smtClean="0"/>
              <a:t>". First </a:t>
            </a:r>
            <a:r>
              <a:rPr lang="en-US" sz="2000" dirty="0" smtClean="0"/>
              <a:t>Edition. Singapore: McGraw-Hill, 1987. p.652.</a:t>
            </a:r>
          </a:p>
          <a:p>
            <a:pPr algn="just"/>
            <a:r>
              <a:rPr lang="en-US" sz="2000" b="1" dirty="0" smtClean="0"/>
              <a:t>18. TANSCHEIT, R. SISTEMAS FUZZY. Rio de Janeiro: PUC, 2008. </a:t>
            </a:r>
          </a:p>
          <a:p>
            <a:pPr algn="just"/>
            <a:r>
              <a:rPr lang="en-US" sz="2000" b="1" dirty="0" smtClean="0"/>
              <a:t>19. Toledo, Olga </a:t>
            </a:r>
            <a:r>
              <a:rPr lang="en-US" sz="2000" b="1" dirty="0" err="1" smtClean="0"/>
              <a:t>M.,Consenza</a:t>
            </a:r>
            <a:r>
              <a:rPr lang="en-US" sz="2000" b="1" dirty="0" smtClean="0"/>
              <a:t> Carlos A. N.. Metodologia de </a:t>
            </a:r>
            <a:r>
              <a:rPr lang="en-US" sz="2000" b="1" dirty="0" err="1" smtClean="0"/>
              <a:t>avaliação</a:t>
            </a:r>
            <a:r>
              <a:rPr lang="en-US" sz="2000" b="1" dirty="0" smtClean="0"/>
              <a:t> de </a:t>
            </a:r>
            <a:r>
              <a:rPr lang="en-US" sz="2000" dirty="0" err="1" smtClean="0"/>
              <a:t>desempenho</a:t>
            </a:r>
            <a:r>
              <a:rPr lang="en-US" sz="2000" dirty="0" smtClean="0"/>
              <a:t> </a:t>
            </a:r>
            <a:r>
              <a:rPr lang="en-US" sz="2000" dirty="0" err="1" smtClean="0"/>
              <a:t>baseada</a:t>
            </a:r>
            <a:r>
              <a:rPr lang="en-US" sz="2000" dirty="0" smtClean="0"/>
              <a:t> </a:t>
            </a:r>
            <a:r>
              <a:rPr lang="en-US" sz="2000" dirty="0" err="1" smtClean="0"/>
              <a:t>em</a:t>
            </a:r>
            <a:r>
              <a:rPr lang="en-US" sz="2000" dirty="0" smtClean="0"/>
              <a:t> </a:t>
            </a:r>
            <a:r>
              <a:rPr lang="en-US" sz="2000" dirty="0" err="1" smtClean="0"/>
              <a:t>lógica</a:t>
            </a:r>
            <a:r>
              <a:rPr lang="en-US" sz="2000" dirty="0" smtClean="0"/>
              <a:t> </a:t>
            </a:r>
            <a:r>
              <a:rPr lang="en-US" sz="2000" dirty="0" err="1" smtClean="0"/>
              <a:t>fuzzy.Congresso</a:t>
            </a:r>
            <a:r>
              <a:rPr lang="en-US" sz="2000" dirty="0" smtClean="0"/>
              <a:t> </a:t>
            </a:r>
            <a:r>
              <a:rPr lang="en-US" sz="2000" dirty="0" err="1" smtClean="0"/>
              <a:t>Brasileiro</a:t>
            </a:r>
            <a:r>
              <a:rPr lang="en-US" sz="2000" dirty="0" smtClean="0"/>
              <a:t> de Ensino de </a:t>
            </a:r>
            <a:r>
              <a:rPr lang="en-US" sz="2000" dirty="0" err="1" smtClean="0"/>
              <a:t>Engenharia</a:t>
            </a:r>
            <a:r>
              <a:rPr lang="en-US" sz="2000" dirty="0" smtClean="0"/>
              <a:t>. Brasília, 2004.</a:t>
            </a:r>
          </a:p>
          <a:p>
            <a:pPr algn="just"/>
            <a:r>
              <a:rPr lang="en-US" sz="2000" b="1" dirty="0" smtClean="0"/>
              <a:t>20. RATNATUNGA, </a:t>
            </a:r>
            <a:r>
              <a:rPr lang="en-US" sz="2000" b="1" dirty="0" err="1" smtClean="0"/>
              <a:t>Janek</a:t>
            </a:r>
            <a:r>
              <a:rPr lang="en-US" sz="2000" b="1" dirty="0" smtClean="0"/>
              <a:t>., ALAM, </a:t>
            </a:r>
            <a:r>
              <a:rPr lang="en-US" sz="2000" b="1" dirty="0" err="1" smtClean="0"/>
              <a:t>Manzurul</a:t>
            </a:r>
            <a:r>
              <a:rPr lang="en-US" sz="2000" b="1" dirty="0" smtClean="0"/>
              <a:t>. Strategic Governance and </a:t>
            </a:r>
            <a:r>
              <a:rPr lang="en-US" sz="2000" dirty="0" smtClean="0"/>
              <a:t>Management Accounting: Evidence From a Case Study. Sydney: Abacus – A Journal of Accounting, Finance and Business Studies, p. 347, 2011.</a:t>
            </a:r>
          </a:p>
          <a:p>
            <a:pPr algn="just"/>
            <a:r>
              <a:rPr lang="en-US" sz="2000" b="1" dirty="0" smtClean="0"/>
              <a:t>21. SEMERCI, </a:t>
            </a:r>
            <a:r>
              <a:rPr lang="en-US" sz="2000" b="1" dirty="0" err="1" smtClean="0"/>
              <a:t>Çetin.The</a:t>
            </a:r>
            <a:r>
              <a:rPr lang="en-US" sz="2000" b="1" dirty="0" smtClean="0"/>
              <a:t> influence of fuzzy logic theory on student's achievement. </a:t>
            </a:r>
            <a:r>
              <a:rPr lang="en-US" sz="2000" dirty="0" smtClean="0"/>
              <a:t>The </a:t>
            </a:r>
            <a:r>
              <a:rPr lang="en-US" sz="2000" dirty="0" err="1" smtClean="0"/>
              <a:t>turkish</a:t>
            </a:r>
            <a:r>
              <a:rPr lang="en-US" sz="2000" dirty="0" smtClean="0"/>
              <a:t> online journal of </a:t>
            </a:r>
            <a:r>
              <a:rPr lang="en-US" sz="2000" dirty="0" err="1" smtClean="0"/>
              <a:t>educationtechonology</a:t>
            </a:r>
            <a:r>
              <a:rPr lang="en-US" sz="2000" dirty="0" smtClean="0"/>
              <a:t>. </a:t>
            </a:r>
            <a:r>
              <a:rPr lang="en-US" sz="2000" dirty="0" err="1" smtClean="0"/>
              <a:t>Firat</a:t>
            </a:r>
            <a:r>
              <a:rPr lang="en-US" sz="2000" dirty="0" smtClean="0"/>
              <a:t> University, </a:t>
            </a:r>
            <a:r>
              <a:rPr lang="en-US" sz="2000" dirty="0" err="1" smtClean="0"/>
              <a:t>Elazıg</a:t>
            </a:r>
            <a:r>
              <a:rPr lang="en-US" sz="2000" dirty="0" smtClean="0"/>
              <a:t>- Turkey, 2004.</a:t>
            </a:r>
          </a:p>
          <a:p>
            <a:pPr algn="just"/>
            <a:r>
              <a:rPr lang="en-US" sz="2000" b="1" dirty="0" smtClean="0"/>
              <a:t>22. ZADEH, Lofti A. The role of fuzzy logic in modeling, identification and control. </a:t>
            </a:r>
            <a:r>
              <a:rPr lang="en-US" sz="2000" dirty="0" smtClean="0"/>
              <a:t>University of California, Berkeley, 1994.</a:t>
            </a:r>
            <a:endParaRPr lang="en-US" sz="2000" dirty="0"/>
          </a:p>
        </p:txBody>
      </p:sp>
    </p:spTree>
    <p:extLst>
      <p:ext uri="{BB962C8B-B14F-4D97-AF65-F5344CB8AC3E}">
        <p14:creationId xmlns:p14="http://schemas.microsoft.com/office/powerpoint/2010/main" val="3874869272"/>
      </p:ext>
    </p:extLst>
  </p:cSld>
  <p:clrMapOvr>
    <a:masterClrMapping/>
  </p:clrMapOvr>
  <p:timing>
    <p:tnLst>
      <p:par>
        <p:cTn id="1" dur="indefinite" restart="never" nodeType="tmRoot"/>
      </p:par>
    </p:tnLst>
  </p:timing>
</p:sld>
</file>

<file path=ppt/theme/theme1.xml><?xml version="1.0" encoding="utf-8"?>
<a:theme xmlns:a="http://schemas.openxmlformats.org/drawingml/2006/main" name="PosterPresentations.com-100CMx140CM">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PosterPresentations.com-100CMx140CM</Template>
  <TotalTime>221</TotalTime>
  <Words>1604</Words>
  <Application>Microsoft Office PowerPoint</Application>
  <PresentationFormat>Personalizar</PresentationFormat>
  <Paragraphs>78</Paragraphs>
  <Slides>1</Slides>
  <Notes>1</Notes>
  <HiddenSlides>0</HiddenSlides>
  <MMClips>0</MMClips>
  <ScaleCrop>false</ScaleCrop>
  <HeadingPairs>
    <vt:vector size="6" baseType="variant">
      <vt:variant>
        <vt:lpstr>Tema</vt:lpstr>
      </vt:variant>
      <vt:variant>
        <vt:i4>2</vt:i4>
      </vt:variant>
      <vt:variant>
        <vt:lpstr>Servidores OLE incorporados</vt:lpstr>
      </vt:variant>
      <vt:variant>
        <vt:i4>1</vt:i4>
      </vt:variant>
      <vt:variant>
        <vt:lpstr>Títulos de slides</vt:lpstr>
      </vt:variant>
      <vt:variant>
        <vt:i4>1</vt:i4>
      </vt:variant>
    </vt:vector>
  </HeadingPairs>
  <TitlesOfParts>
    <vt:vector size="4" baseType="lpstr">
      <vt:lpstr>PosterPresentations.com-100CMx140CM</vt:lpstr>
      <vt:lpstr>Classic - Wide Center</vt:lpstr>
      <vt:lpstr>Image</vt:lpstr>
      <vt:lpstr>Apresentação do PowerPoint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dc:description>This template is the property of PosterPresentations.com. Call us if you need help with this poster template._x000d_
1-866-649-3004           _x000d_
 (c)PosterPresentations.com</dc:description>
  <cp:lastModifiedBy>Amarildo Martins de Magalhães</cp:lastModifiedBy>
  <cp:revision>58</cp:revision>
  <dcterms:created xsi:type="dcterms:W3CDTF">2012-02-10T00:21:22Z</dcterms:created>
  <dcterms:modified xsi:type="dcterms:W3CDTF">2014-04-29T12:38:19Z</dcterms:modified>
</cp:coreProperties>
</file>