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7" r:id="rId2"/>
    <p:sldMasterId id="2147483695" r:id="rId3"/>
  </p:sldMasterIdLst>
  <p:notesMasterIdLst>
    <p:notesMasterId r:id="rId44"/>
  </p:notesMasterIdLst>
  <p:handoutMasterIdLst>
    <p:handoutMasterId r:id="rId45"/>
  </p:handoutMasterIdLst>
  <p:sldIdLst>
    <p:sldId id="287" r:id="rId4"/>
    <p:sldId id="297" r:id="rId5"/>
    <p:sldId id="317" r:id="rId6"/>
    <p:sldId id="343" r:id="rId7"/>
    <p:sldId id="318" r:id="rId8"/>
    <p:sldId id="321" r:id="rId9"/>
    <p:sldId id="319" r:id="rId10"/>
    <p:sldId id="316" r:id="rId11"/>
    <p:sldId id="305" r:id="rId12"/>
    <p:sldId id="302" r:id="rId13"/>
    <p:sldId id="313" r:id="rId14"/>
    <p:sldId id="322" r:id="rId15"/>
    <p:sldId id="303" r:id="rId16"/>
    <p:sldId id="314" r:id="rId17"/>
    <p:sldId id="308" r:id="rId18"/>
    <p:sldId id="309" r:id="rId19"/>
    <p:sldId id="312" r:id="rId20"/>
    <p:sldId id="310" r:id="rId21"/>
    <p:sldId id="315" r:id="rId22"/>
    <p:sldId id="299" r:id="rId23"/>
    <p:sldId id="300" r:id="rId24"/>
    <p:sldId id="335" r:id="rId25"/>
    <p:sldId id="328" r:id="rId26"/>
    <p:sldId id="338" r:id="rId27"/>
    <p:sldId id="339" r:id="rId28"/>
    <p:sldId id="340" r:id="rId29"/>
    <p:sldId id="341" r:id="rId30"/>
    <p:sldId id="342" r:id="rId31"/>
    <p:sldId id="325" r:id="rId32"/>
    <p:sldId id="326" r:id="rId33"/>
    <p:sldId id="337" r:id="rId34"/>
    <p:sldId id="344" r:id="rId35"/>
    <p:sldId id="345" r:id="rId36"/>
    <p:sldId id="336" r:id="rId37"/>
    <p:sldId id="327" r:id="rId38"/>
    <p:sldId id="331" r:id="rId39"/>
    <p:sldId id="332" r:id="rId40"/>
    <p:sldId id="323" r:id="rId41"/>
    <p:sldId id="333" r:id="rId42"/>
    <p:sldId id="334" r:id="rId43"/>
  </p:sldIdLst>
  <p:sldSz cx="9144000" cy="6858000" type="screen4x3"/>
  <p:notesSz cx="7099300" cy="10234613"/>
  <p:defaultTextStyle>
    <a:defPPr>
      <a:defRPr lang="de-DE"/>
    </a:defPPr>
    <a:lvl1pPr marL="0" algn="l" defTabSz="895731" rtl="0" eaLnBrk="1" latinLnBrk="0" hangingPunct="1">
      <a:defRPr sz="1800" kern="1200">
        <a:solidFill>
          <a:schemeClr val="tx1"/>
        </a:solidFill>
        <a:latin typeface="+mn-lt"/>
        <a:ea typeface="+mn-ea"/>
        <a:cs typeface="+mn-cs"/>
      </a:defRPr>
    </a:lvl1pPr>
    <a:lvl2pPr marL="447866" algn="l" defTabSz="895731" rtl="0" eaLnBrk="1" latinLnBrk="0" hangingPunct="1">
      <a:defRPr sz="1800" kern="1200">
        <a:solidFill>
          <a:schemeClr val="tx1"/>
        </a:solidFill>
        <a:latin typeface="+mn-lt"/>
        <a:ea typeface="+mn-ea"/>
        <a:cs typeface="+mn-cs"/>
      </a:defRPr>
    </a:lvl2pPr>
    <a:lvl3pPr marL="895731" algn="l" defTabSz="895731" rtl="0" eaLnBrk="1" latinLnBrk="0" hangingPunct="1">
      <a:defRPr sz="1800" kern="1200">
        <a:solidFill>
          <a:schemeClr val="tx1"/>
        </a:solidFill>
        <a:latin typeface="+mn-lt"/>
        <a:ea typeface="+mn-ea"/>
        <a:cs typeface="+mn-cs"/>
      </a:defRPr>
    </a:lvl3pPr>
    <a:lvl4pPr marL="1343596" algn="l" defTabSz="895731" rtl="0" eaLnBrk="1" latinLnBrk="0" hangingPunct="1">
      <a:defRPr sz="1800" kern="1200">
        <a:solidFill>
          <a:schemeClr val="tx1"/>
        </a:solidFill>
        <a:latin typeface="+mn-lt"/>
        <a:ea typeface="+mn-ea"/>
        <a:cs typeface="+mn-cs"/>
      </a:defRPr>
    </a:lvl4pPr>
    <a:lvl5pPr marL="1791463" algn="l" defTabSz="895731" rtl="0" eaLnBrk="1" latinLnBrk="0" hangingPunct="1">
      <a:defRPr sz="1800" kern="1200">
        <a:solidFill>
          <a:schemeClr val="tx1"/>
        </a:solidFill>
        <a:latin typeface="+mn-lt"/>
        <a:ea typeface="+mn-ea"/>
        <a:cs typeface="+mn-cs"/>
      </a:defRPr>
    </a:lvl5pPr>
    <a:lvl6pPr marL="2239328" algn="l" defTabSz="895731" rtl="0" eaLnBrk="1" latinLnBrk="0" hangingPunct="1">
      <a:defRPr sz="1800" kern="1200">
        <a:solidFill>
          <a:schemeClr val="tx1"/>
        </a:solidFill>
        <a:latin typeface="+mn-lt"/>
        <a:ea typeface="+mn-ea"/>
        <a:cs typeface="+mn-cs"/>
      </a:defRPr>
    </a:lvl6pPr>
    <a:lvl7pPr marL="2687192" algn="l" defTabSz="895731" rtl="0" eaLnBrk="1" latinLnBrk="0" hangingPunct="1">
      <a:defRPr sz="1800" kern="1200">
        <a:solidFill>
          <a:schemeClr val="tx1"/>
        </a:solidFill>
        <a:latin typeface="+mn-lt"/>
        <a:ea typeface="+mn-ea"/>
        <a:cs typeface="+mn-cs"/>
      </a:defRPr>
    </a:lvl7pPr>
    <a:lvl8pPr marL="3135057" algn="l" defTabSz="895731" rtl="0" eaLnBrk="1" latinLnBrk="0" hangingPunct="1">
      <a:defRPr sz="1800" kern="1200">
        <a:solidFill>
          <a:schemeClr val="tx1"/>
        </a:solidFill>
        <a:latin typeface="+mn-lt"/>
        <a:ea typeface="+mn-ea"/>
        <a:cs typeface="+mn-cs"/>
      </a:defRPr>
    </a:lvl8pPr>
    <a:lvl9pPr marL="3582923" algn="l" defTabSz="895731"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Folien" id="{EED6A7F5-9E4B-4E00-B2AB-02FF35D52CE2}">
          <p14:sldIdLst>
            <p14:sldId id="287"/>
            <p14:sldId id="297"/>
          </p14:sldIdLst>
        </p14:section>
        <p14:section name="Motivation" id="{CC8B24E7-0508-4E27-B703-BB7D3D9D4094}">
          <p14:sldIdLst>
            <p14:sldId id="317"/>
            <p14:sldId id="343"/>
            <p14:sldId id="318"/>
            <p14:sldId id="321"/>
            <p14:sldId id="319"/>
            <p14:sldId id="316"/>
          </p14:sldIdLst>
        </p14:section>
        <p14:section name="Proposed Solution" id="{C2830050-0935-4CAB-BDFC-1AD826F56DB4}">
          <p14:sldIdLst>
            <p14:sldId id="305"/>
            <p14:sldId id="302"/>
            <p14:sldId id="313"/>
            <p14:sldId id="322"/>
            <p14:sldId id="303"/>
            <p14:sldId id="314"/>
          </p14:sldIdLst>
        </p14:section>
        <p14:section name="State of the thesis and achievements" id="{D25F4338-E7C2-422F-871A-DFF7E12FA0E4}">
          <p14:sldIdLst>
            <p14:sldId id="308"/>
            <p14:sldId id="309"/>
            <p14:sldId id="312"/>
          </p14:sldIdLst>
        </p14:section>
        <p14:section name="Future Plans" id="{753EE2AE-FDAF-469A-A829-06A19D604BAD}">
          <p14:sldIdLst>
            <p14:sldId id="310"/>
            <p14:sldId id="315"/>
          </p14:sldIdLst>
        </p14:section>
        <p14:section name="Ende" id="{05092681-A0C0-4392-9F96-C6C34A4F00F6}">
          <p14:sldIdLst>
            <p14:sldId id="299"/>
            <p14:sldId id="300"/>
          </p14:sldIdLst>
        </p14:section>
        <p14:section name="Apendix" id="{E5955DFB-9520-4378-858D-C2C88E009E8E}">
          <p14:sldIdLst>
            <p14:sldId id="335"/>
            <p14:sldId id="328"/>
            <p14:sldId id="338"/>
            <p14:sldId id="339"/>
            <p14:sldId id="340"/>
            <p14:sldId id="341"/>
            <p14:sldId id="342"/>
            <p14:sldId id="325"/>
            <p14:sldId id="326"/>
            <p14:sldId id="337"/>
            <p14:sldId id="344"/>
            <p14:sldId id="345"/>
            <p14:sldId id="336"/>
            <p14:sldId id="327"/>
            <p14:sldId id="331"/>
            <p14:sldId id="332"/>
            <p14:sldId id="323"/>
            <p14:sldId id="333"/>
            <p14:sldId id="33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rach" initials="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FEFF"/>
    <a:srgbClr val="FFE5F7"/>
    <a:srgbClr val="FFE5CC"/>
    <a:srgbClr val="FFF5CC"/>
    <a:srgbClr val="E5F7FF"/>
    <a:srgbClr val="FFFED9"/>
    <a:srgbClr val="FFE8CC"/>
    <a:srgbClr val="FFD8CC"/>
    <a:srgbClr val="89898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5" autoAdjust="0"/>
    <p:restoredTop sz="81488" autoAdjust="0"/>
  </p:normalViewPr>
  <p:slideViewPr>
    <p:cSldViewPr>
      <p:cViewPr varScale="1">
        <p:scale>
          <a:sx n="64" d="100"/>
          <a:sy n="64" d="100"/>
        </p:scale>
        <p:origin x="-1134" y="-102"/>
      </p:cViewPr>
      <p:guideLst>
        <p:guide orient="horz" pos="4052"/>
        <p:guide orient="horz" pos="180"/>
        <p:guide orient="horz" pos="4223"/>
        <p:guide orient="horz" pos="956"/>
        <p:guide orient="horz" pos="3657"/>
        <p:guide orient="horz" pos="2117"/>
        <p:guide orient="horz" pos="768"/>
        <p:guide orient="horz" pos="473"/>
        <p:guide orient="horz"/>
        <p:guide pos="5585"/>
        <p:guide pos="4095"/>
        <p:guide pos="2880"/>
        <p:guide pos="181"/>
        <p:guide pos="4230"/>
        <p:guide pos="3957"/>
      </p:guideLst>
    </p:cSldViewPr>
  </p:slideViewPr>
  <p:outlineViewPr>
    <p:cViewPr>
      <p:scale>
        <a:sx n="33" d="100"/>
        <a:sy n="33" d="100"/>
      </p:scale>
      <p:origin x="0" y="7782"/>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102" d="100"/>
          <a:sy n="102" d="100"/>
        </p:scale>
        <p:origin x="-2622"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B0CFC-9C71-4690-9BCE-4D2CFEE0779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A8668221-8D08-435D-9D10-52831380AE9A}">
      <dgm:prSet phldrT="[Text]">
        <dgm:style>
          <a:lnRef idx="1">
            <a:schemeClr val="dk1"/>
          </a:lnRef>
          <a:fillRef idx="2">
            <a:schemeClr val="dk1"/>
          </a:fillRef>
          <a:effectRef idx="1">
            <a:schemeClr val="dk1"/>
          </a:effectRef>
          <a:fontRef idx="minor">
            <a:schemeClr val="dk1"/>
          </a:fontRef>
        </dgm:style>
      </dgm:prSet>
      <dgm:spPr>
        <a:effectLst/>
      </dgm:spPr>
      <dgm:t>
        <a:bodyPr/>
        <a:lstStyle/>
        <a:p>
          <a:r>
            <a:rPr lang="en-US" dirty="0" smtClean="0"/>
            <a:t>Detailing the Target State and Setting Successor Relationships</a:t>
          </a:r>
          <a:endParaRPr lang="de-DE" dirty="0"/>
        </a:p>
      </dgm:t>
    </dgm:pt>
    <dgm:pt modelId="{44410047-8640-4188-9BCA-1AA0F1DBD152}" type="parTrans" cxnId="{70FFD8FC-7697-49EC-9D04-25C12458055D}">
      <dgm:prSet/>
      <dgm:spPr/>
      <dgm:t>
        <a:bodyPr/>
        <a:lstStyle/>
        <a:p>
          <a:endParaRPr lang="de-DE"/>
        </a:p>
      </dgm:t>
    </dgm:pt>
    <dgm:pt modelId="{7776C081-D2F2-4C99-B49C-FDA69D9ECD67}" type="sibTrans" cxnId="{70FFD8FC-7697-49EC-9D04-25C12458055D}">
      <dgm:prSet/>
      <dgm:spPr/>
      <dgm:t>
        <a:bodyPr/>
        <a:lstStyle/>
        <a:p>
          <a:endParaRPr lang="de-DE"/>
        </a:p>
      </dgm:t>
    </dgm:pt>
    <dgm:pt modelId="{599C6F95-A3E4-4711-8A17-C2EA97B0C82A}">
      <dgm:prSet phldrT="[Text]">
        <dgm:style>
          <a:lnRef idx="1">
            <a:schemeClr val="dk1"/>
          </a:lnRef>
          <a:fillRef idx="2">
            <a:schemeClr val="dk1"/>
          </a:fillRef>
          <a:effectRef idx="1">
            <a:schemeClr val="dk1"/>
          </a:effectRef>
          <a:fontRef idx="minor">
            <a:schemeClr val="dk1"/>
          </a:fontRef>
        </dgm:style>
      </dgm:prSet>
      <dgm:spPr>
        <a:effectLst/>
      </dgm:spPr>
      <dgm:t>
        <a:bodyPr/>
        <a:lstStyle/>
        <a:p>
          <a:r>
            <a:rPr lang="en-US" noProof="0" dirty="0" smtClean="0"/>
            <a:t>Creating detailed Plans</a:t>
          </a:r>
          <a:endParaRPr lang="en-US" noProof="0" dirty="0"/>
        </a:p>
      </dgm:t>
    </dgm:pt>
    <dgm:pt modelId="{BBC94985-41DE-4956-9265-EF3421782C81}" type="parTrans" cxnId="{5C8D3B59-EF4F-4046-BA45-3E815E1EB02D}">
      <dgm:prSet/>
      <dgm:spPr/>
      <dgm:t>
        <a:bodyPr/>
        <a:lstStyle/>
        <a:p>
          <a:endParaRPr lang="de-DE"/>
        </a:p>
      </dgm:t>
    </dgm:pt>
    <dgm:pt modelId="{01BFCECE-DAA2-4680-A205-EEE5394736A2}" type="sibTrans" cxnId="{5C8D3B59-EF4F-4046-BA45-3E815E1EB02D}">
      <dgm:prSet/>
      <dgm:spPr/>
      <dgm:t>
        <a:bodyPr/>
        <a:lstStyle/>
        <a:p>
          <a:endParaRPr lang="de-DE"/>
        </a:p>
      </dgm:t>
    </dgm:pt>
    <dgm:pt modelId="{0A109B47-BD6B-4BA3-A067-E3E7E89A92F0}">
      <dgm:prSet phldrT="[Text]">
        <dgm:style>
          <a:lnRef idx="1">
            <a:schemeClr val="dk1"/>
          </a:lnRef>
          <a:fillRef idx="2">
            <a:schemeClr val="dk1"/>
          </a:fillRef>
          <a:effectRef idx="1">
            <a:schemeClr val="dk1"/>
          </a:effectRef>
          <a:fontRef idx="minor">
            <a:schemeClr val="dk1"/>
          </a:fontRef>
        </dgm:style>
      </dgm:prSet>
      <dgm:spPr>
        <a:effectLst/>
      </dgm:spPr>
      <dgm:t>
        <a:bodyPr/>
        <a:lstStyle/>
        <a:p>
          <a:r>
            <a:rPr lang="en-US" noProof="0" dirty="0" smtClean="0"/>
            <a:t>Creating</a:t>
          </a:r>
          <a:br>
            <a:rPr lang="en-US" noProof="0" dirty="0" smtClean="0"/>
          </a:br>
          <a:r>
            <a:rPr lang="en-US" noProof="0" dirty="0" smtClean="0"/>
            <a:t>the Roadmap</a:t>
          </a:r>
          <a:endParaRPr lang="en-US" noProof="0" dirty="0"/>
        </a:p>
      </dgm:t>
    </dgm:pt>
    <dgm:pt modelId="{9A52DADF-3665-47A2-94E8-5FE4EC6D35D9}" type="parTrans" cxnId="{A4C68C16-4369-4F30-AB6A-E3C507F7F798}">
      <dgm:prSet/>
      <dgm:spPr/>
      <dgm:t>
        <a:bodyPr/>
        <a:lstStyle/>
        <a:p>
          <a:endParaRPr lang="de-DE"/>
        </a:p>
      </dgm:t>
    </dgm:pt>
    <dgm:pt modelId="{DE766E78-383A-4964-A0C4-64CFEF19BA5C}" type="sibTrans" cxnId="{A4C68C16-4369-4F30-AB6A-E3C507F7F798}">
      <dgm:prSet/>
      <dgm:spPr/>
      <dgm:t>
        <a:bodyPr/>
        <a:lstStyle/>
        <a:p>
          <a:endParaRPr lang="de-DE"/>
        </a:p>
      </dgm:t>
    </dgm:pt>
    <dgm:pt modelId="{2121DDA2-FDCE-4594-B224-9EFE132EA987}" type="pres">
      <dgm:prSet presAssocID="{3F7B0CFC-9C71-4690-9BCE-4D2CFEE07794}" presName="CompostProcess" presStyleCnt="0">
        <dgm:presLayoutVars>
          <dgm:dir/>
          <dgm:resizeHandles val="exact"/>
        </dgm:presLayoutVars>
      </dgm:prSet>
      <dgm:spPr/>
      <dgm:t>
        <a:bodyPr/>
        <a:lstStyle/>
        <a:p>
          <a:endParaRPr lang="de-DE"/>
        </a:p>
      </dgm:t>
    </dgm:pt>
    <dgm:pt modelId="{65CC41AD-2565-483A-BCFD-D5D611198254}" type="pres">
      <dgm:prSet presAssocID="{3F7B0CFC-9C71-4690-9BCE-4D2CFEE07794}" presName="arrow" presStyleLbl="bgShp" presStyleIdx="0" presStyleCnt="1"/>
      <dgm:spPr/>
    </dgm:pt>
    <dgm:pt modelId="{ABB6AB6D-DAE9-4DDA-A911-8F18FBE23501}" type="pres">
      <dgm:prSet presAssocID="{3F7B0CFC-9C71-4690-9BCE-4D2CFEE07794}" presName="linearProcess" presStyleCnt="0"/>
      <dgm:spPr/>
    </dgm:pt>
    <dgm:pt modelId="{A74A6852-AFCD-40B1-9A73-2199CF715F25}" type="pres">
      <dgm:prSet presAssocID="{A8668221-8D08-435D-9D10-52831380AE9A}" presName="textNode" presStyleLbl="node1" presStyleIdx="0" presStyleCnt="3">
        <dgm:presLayoutVars>
          <dgm:bulletEnabled val="1"/>
        </dgm:presLayoutVars>
      </dgm:prSet>
      <dgm:spPr/>
      <dgm:t>
        <a:bodyPr/>
        <a:lstStyle/>
        <a:p>
          <a:endParaRPr lang="de-DE"/>
        </a:p>
      </dgm:t>
    </dgm:pt>
    <dgm:pt modelId="{3EB19CD8-3250-4482-9D70-223BDE062E22}" type="pres">
      <dgm:prSet presAssocID="{7776C081-D2F2-4C99-B49C-FDA69D9ECD67}" presName="sibTrans" presStyleCnt="0"/>
      <dgm:spPr/>
    </dgm:pt>
    <dgm:pt modelId="{AB31BA6C-2CAB-4FE7-8F4A-8DFA94B07070}" type="pres">
      <dgm:prSet presAssocID="{599C6F95-A3E4-4711-8A17-C2EA97B0C82A}" presName="textNode" presStyleLbl="node1" presStyleIdx="1" presStyleCnt="3">
        <dgm:presLayoutVars>
          <dgm:bulletEnabled val="1"/>
        </dgm:presLayoutVars>
      </dgm:prSet>
      <dgm:spPr/>
      <dgm:t>
        <a:bodyPr/>
        <a:lstStyle/>
        <a:p>
          <a:endParaRPr lang="de-DE"/>
        </a:p>
      </dgm:t>
    </dgm:pt>
    <dgm:pt modelId="{3DCC8C74-1722-4CAB-8B15-940CC870EAEE}" type="pres">
      <dgm:prSet presAssocID="{01BFCECE-DAA2-4680-A205-EEE5394736A2}" presName="sibTrans" presStyleCnt="0"/>
      <dgm:spPr/>
    </dgm:pt>
    <dgm:pt modelId="{3AD736E9-DD0F-4335-AC98-C020DA7F123B}" type="pres">
      <dgm:prSet presAssocID="{0A109B47-BD6B-4BA3-A067-E3E7E89A92F0}" presName="textNode" presStyleLbl="node1" presStyleIdx="2" presStyleCnt="3">
        <dgm:presLayoutVars>
          <dgm:bulletEnabled val="1"/>
        </dgm:presLayoutVars>
      </dgm:prSet>
      <dgm:spPr/>
      <dgm:t>
        <a:bodyPr/>
        <a:lstStyle/>
        <a:p>
          <a:endParaRPr lang="de-DE"/>
        </a:p>
      </dgm:t>
    </dgm:pt>
  </dgm:ptLst>
  <dgm:cxnLst>
    <dgm:cxn modelId="{6912BD30-6E13-44FA-B5CB-5A810CCB3F9D}" type="presOf" srcId="{A8668221-8D08-435D-9D10-52831380AE9A}" destId="{A74A6852-AFCD-40B1-9A73-2199CF715F25}" srcOrd="0" destOrd="0" presId="urn:microsoft.com/office/officeart/2005/8/layout/hProcess9"/>
    <dgm:cxn modelId="{A4C68C16-4369-4F30-AB6A-E3C507F7F798}" srcId="{3F7B0CFC-9C71-4690-9BCE-4D2CFEE07794}" destId="{0A109B47-BD6B-4BA3-A067-E3E7E89A92F0}" srcOrd="2" destOrd="0" parTransId="{9A52DADF-3665-47A2-94E8-5FE4EC6D35D9}" sibTransId="{DE766E78-383A-4964-A0C4-64CFEF19BA5C}"/>
    <dgm:cxn modelId="{70FFD8FC-7697-49EC-9D04-25C12458055D}" srcId="{3F7B0CFC-9C71-4690-9BCE-4D2CFEE07794}" destId="{A8668221-8D08-435D-9D10-52831380AE9A}" srcOrd="0" destOrd="0" parTransId="{44410047-8640-4188-9BCA-1AA0F1DBD152}" sibTransId="{7776C081-D2F2-4C99-B49C-FDA69D9ECD67}"/>
    <dgm:cxn modelId="{8E6E3FC3-AC23-410E-A90F-148F46D4F666}" type="presOf" srcId="{0A109B47-BD6B-4BA3-A067-E3E7E89A92F0}" destId="{3AD736E9-DD0F-4335-AC98-C020DA7F123B}" srcOrd="0" destOrd="0" presId="urn:microsoft.com/office/officeart/2005/8/layout/hProcess9"/>
    <dgm:cxn modelId="{C3CDA696-605D-4FAE-A48C-BF697F633B4B}" type="presOf" srcId="{3F7B0CFC-9C71-4690-9BCE-4D2CFEE07794}" destId="{2121DDA2-FDCE-4594-B224-9EFE132EA987}" srcOrd="0" destOrd="0" presId="urn:microsoft.com/office/officeart/2005/8/layout/hProcess9"/>
    <dgm:cxn modelId="{5C8D3B59-EF4F-4046-BA45-3E815E1EB02D}" srcId="{3F7B0CFC-9C71-4690-9BCE-4D2CFEE07794}" destId="{599C6F95-A3E4-4711-8A17-C2EA97B0C82A}" srcOrd="1" destOrd="0" parTransId="{BBC94985-41DE-4956-9265-EF3421782C81}" sibTransId="{01BFCECE-DAA2-4680-A205-EEE5394736A2}"/>
    <dgm:cxn modelId="{D54F2E37-1691-4528-82F3-C2D647BDC3CD}" type="presOf" srcId="{599C6F95-A3E4-4711-8A17-C2EA97B0C82A}" destId="{AB31BA6C-2CAB-4FE7-8F4A-8DFA94B07070}" srcOrd="0" destOrd="0" presId="urn:microsoft.com/office/officeart/2005/8/layout/hProcess9"/>
    <dgm:cxn modelId="{3F46B01E-8AC7-4791-AAE9-9A073748CF6A}" type="presParOf" srcId="{2121DDA2-FDCE-4594-B224-9EFE132EA987}" destId="{65CC41AD-2565-483A-BCFD-D5D611198254}" srcOrd="0" destOrd="0" presId="urn:microsoft.com/office/officeart/2005/8/layout/hProcess9"/>
    <dgm:cxn modelId="{A2958737-1BCD-4EB0-9338-03E34126F8C8}" type="presParOf" srcId="{2121DDA2-FDCE-4594-B224-9EFE132EA987}" destId="{ABB6AB6D-DAE9-4DDA-A911-8F18FBE23501}" srcOrd="1" destOrd="0" presId="urn:microsoft.com/office/officeart/2005/8/layout/hProcess9"/>
    <dgm:cxn modelId="{090B1A32-CB88-48D2-B2CB-AC613AE3442A}" type="presParOf" srcId="{ABB6AB6D-DAE9-4DDA-A911-8F18FBE23501}" destId="{A74A6852-AFCD-40B1-9A73-2199CF715F25}" srcOrd="0" destOrd="0" presId="urn:microsoft.com/office/officeart/2005/8/layout/hProcess9"/>
    <dgm:cxn modelId="{C103044C-50E7-41B8-8FDB-C2EE71730F85}" type="presParOf" srcId="{ABB6AB6D-DAE9-4DDA-A911-8F18FBE23501}" destId="{3EB19CD8-3250-4482-9D70-223BDE062E22}" srcOrd="1" destOrd="0" presId="urn:microsoft.com/office/officeart/2005/8/layout/hProcess9"/>
    <dgm:cxn modelId="{13C9DD81-89C1-452B-BB11-04F26EE160F3}" type="presParOf" srcId="{ABB6AB6D-DAE9-4DDA-A911-8F18FBE23501}" destId="{AB31BA6C-2CAB-4FE7-8F4A-8DFA94B07070}" srcOrd="2" destOrd="0" presId="urn:microsoft.com/office/officeart/2005/8/layout/hProcess9"/>
    <dgm:cxn modelId="{30ADD56F-A55D-4262-817B-1C168338AF10}" type="presParOf" srcId="{ABB6AB6D-DAE9-4DDA-A911-8F18FBE23501}" destId="{3DCC8C74-1722-4CAB-8B15-940CC870EAEE}" srcOrd="3" destOrd="0" presId="urn:microsoft.com/office/officeart/2005/8/layout/hProcess9"/>
    <dgm:cxn modelId="{C3BD92B9-61DB-4BCE-9BDD-8200A2EF3FC6}" type="presParOf" srcId="{ABB6AB6D-DAE9-4DDA-A911-8F18FBE23501}" destId="{3AD736E9-DD0F-4335-AC98-C020DA7F123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04A12C-E67D-4A39-8873-1D66D9F6848A}" type="doc">
      <dgm:prSet loTypeId="urn:microsoft.com/office/officeart/2009/3/layout/StepUpProcess" loCatId="process" qsTypeId="urn:microsoft.com/office/officeart/2005/8/quickstyle/simple1" qsCatId="simple" csTypeId="urn:microsoft.com/office/officeart/2005/8/colors/accent1_2" csCatId="accent1" phldr="1"/>
      <dgm:spPr/>
    </dgm:pt>
    <dgm:pt modelId="{AC57C460-E703-4A6F-9825-46EE9BC81DAC}">
      <dgm:prSet phldrT="[Text]"/>
      <dgm:spPr/>
      <dgm:t>
        <a:bodyPr/>
        <a:lstStyle/>
        <a:p>
          <a:r>
            <a:rPr lang="de-DE" dirty="0" err="1" smtClean="0"/>
            <a:t>Conducted</a:t>
          </a:r>
          <a:r>
            <a:rPr lang="de-DE" dirty="0" smtClean="0"/>
            <a:t> </a:t>
          </a:r>
          <a:r>
            <a:rPr lang="de-DE" b="1" i="1" dirty="0" err="1" smtClean="0"/>
            <a:t>Literature</a:t>
          </a:r>
          <a:r>
            <a:rPr lang="de-DE" b="1" i="1" dirty="0" smtClean="0"/>
            <a:t> Review </a:t>
          </a:r>
          <a:r>
            <a:rPr lang="de-DE" dirty="0" smtClean="0"/>
            <a:t>in EA Planning and </a:t>
          </a:r>
          <a:r>
            <a:rPr lang="de-DE" dirty="0" err="1" smtClean="0"/>
            <a:t>knowledge-based</a:t>
          </a:r>
          <a:r>
            <a:rPr lang="de-DE" dirty="0" smtClean="0"/>
            <a:t> planning</a:t>
          </a:r>
          <a:endParaRPr lang="de-DE" dirty="0"/>
        </a:p>
      </dgm:t>
    </dgm:pt>
    <dgm:pt modelId="{836FE206-DE0B-4680-BB5A-ED58DBAEE215}" type="parTrans" cxnId="{6A6251E1-01A2-4D91-84AA-F09EA480995D}">
      <dgm:prSet/>
      <dgm:spPr/>
      <dgm:t>
        <a:bodyPr/>
        <a:lstStyle/>
        <a:p>
          <a:endParaRPr lang="de-DE"/>
        </a:p>
      </dgm:t>
    </dgm:pt>
    <dgm:pt modelId="{04CDBF0B-39B1-4FD6-BFB7-DFA28A8EA0D2}" type="sibTrans" cxnId="{6A6251E1-01A2-4D91-84AA-F09EA480995D}">
      <dgm:prSet/>
      <dgm:spPr/>
      <dgm:t>
        <a:bodyPr/>
        <a:lstStyle/>
        <a:p>
          <a:endParaRPr lang="de-DE"/>
        </a:p>
      </dgm:t>
    </dgm:pt>
    <dgm:pt modelId="{3AD70AB8-F632-4A15-B7E6-4AEF6D59E1A8}">
      <dgm:prSet phldrT="[Text]"/>
      <dgm:spPr/>
      <dgm:t>
        <a:bodyPr/>
        <a:lstStyle/>
        <a:p>
          <a:r>
            <a:rPr lang="de-DE" dirty="0" err="1" smtClean="0"/>
            <a:t>Identififed</a:t>
          </a:r>
          <a:r>
            <a:rPr lang="de-DE" dirty="0" smtClean="0"/>
            <a:t> </a:t>
          </a:r>
          <a:r>
            <a:rPr lang="de-DE" b="1" i="1" dirty="0" err="1" smtClean="0"/>
            <a:t>problems</a:t>
          </a:r>
          <a:r>
            <a:rPr lang="de-DE" dirty="0" smtClean="0"/>
            <a:t> and </a:t>
          </a:r>
          <a:r>
            <a:rPr lang="de-DE" b="1" i="1" dirty="0" err="1" smtClean="0"/>
            <a:t>motivated</a:t>
          </a:r>
          <a:r>
            <a:rPr lang="de-DE" dirty="0" smtClean="0"/>
            <a:t> the </a:t>
          </a:r>
          <a:r>
            <a:rPr lang="de-DE" dirty="0" err="1" smtClean="0"/>
            <a:t>topic</a:t>
          </a:r>
          <a:endParaRPr lang="de-DE" dirty="0"/>
        </a:p>
      </dgm:t>
    </dgm:pt>
    <dgm:pt modelId="{63F04913-102F-4938-A7D3-B7161B0E371E}" type="parTrans" cxnId="{914C9392-5845-4F9C-86F7-6F4DE411551F}">
      <dgm:prSet/>
      <dgm:spPr/>
      <dgm:t>
        <a:bodyPr/>
        <a:lstStyle/>
        <a:p>
          <a:endParaRPr lang="de-DE"/>
        </a:p>
      </dgm:t>
    </dgm:pt>
    <dgm:pt modelId="{3CCD3714-618A-45F5-8468-3F6C477B673F}" type="sibTrans" cxnId="{914C9392-5845-4F9C-86F7-6F4DE411551F}">
      <dgm:prSet/>
      <dgm:spPr/>
      <dgm:t>
        <a:bodyPr/>
        <a:lstStyle/>
        <a:p>
          <a:endParaRPr lang="de-DE"/>
        </a:p>
      </dgm:t>
    </dgm:pt>
    <dgm:pt modelId="{44A21DDC-60A0-4011-8835-83C5E3065299}">
      <dgm:prSet phldrT="[Text]"/>
      <dgm:spPr/>
      <dgm:t>
        <a:bodyPr/>
        <a:lstStyle/>
        <a:p>
          <a:r>
            <a:rPr lang="de-DE" b="1" i="1" dirty="0" err="1" smtClean="0"/>
            <a:t>Defined</a:t>
          </a:r>
          <a:r>
            <a:rPr lang="de-DE" b="1" i="1" dirty="0" smtClean="0"/>
            <a:t> the </a:t>
          </a:r>
          <a:r>
            <a:rPr lang="de-DE" b="1" i="1" dirty="0" err="1" smtClean="0"/>
            <a:t>objectives</a:t>
          </a:r>
          <a:r>
            <a:rPr lang="de-DE" dirty="0" smtClean="0"/>
            <a:t> of </a:t>
          </a:r>
          <a:r>
            <a:rPr lang="de-DE" dirty="0" err="1" smtClean="0"/>
            <a:t>my</a:t>
          </a:r>
          <a:r>
            <a:rPr lang="de-DE" dirty="0" smtClean="0"/>
            <a:t> </a:t>
          </a:r>
          <a:r>
            <a:rPr lang="de-DE" dirty="0" err="1" smtClean="0"/>
            <a:t>solution</a:t>
          </a:r>
          <a:endParaRPr lang="de-DE" dirty="0"/>
        </a:p>
      </dgm:t>
    </dgm:pt>
    <dgm:pt modelId="{453F2814-B5EB-4FD4-BF7A-84C4BE9E5959}" type="parTrans" cxnId="{8E1AEC81-8E36-41CF-99D0-74144C013B20}">
      <dgm:prSet/>
      <dgm:spPr/>
      <dgm:t>
        <a:bodyPr/>
        <a:lstStyle/>
        <a:p>
          <a:endParaRPr lang="de-DE"/>
        </a:p>
      </dgm:t>
    </dgm:pt>
    <dgm:pt modelId="{8BD6BD1D-706B-4B59-8D86-DAC333EB9242}" type="sibTrans" cxnId="{8E1AEC81-8E36-41CF-99D0-74144C013B20}">
      <dgm:prSet/>
      <dgm:spPr/>
      <dgm:t>
        <a:bodyPr/>
        <a:lstStyle/>
        <a:p>
          <a:endParaRPr lang="de-DE"/>
        </a:p>
      </dgm:t>
    </dgm:pt>
    <dgm:pt modelId="{96F36CBA-3B76-404B-BD64-BF694ACA4110}">
      <dgm:prSet phldrT="[Text]"/>
      <dgm:spPr/>
      <dgm:t>
        <a:bodyPr/>
        <a:lstStyle/>
        <a:p>
          <a:r>
            <a:rPr lang="de-DE" b="1" i="1" dirty="0" err="1" smtClean="0"/>
            <a:t>Designed</a:t>
          </a:r>
          <a:r>
            <a:rPr lang="de-DE" b="1" i="1" dirty="0" smtClean="0"/>
            <a:t>  </a:t>
          </a:r>
          <a:r>
            <a:rPr lang="de-DE" b="1" i="1" dirty="0" err="1" smtClean="0"/>
            <a:t>artifacts</a:t>
          </a:r>
          <a:r>
            <a:rPr lang="de-DE" b="1" i="1" dirty="0" smtClean="0"/>
            <a:t> </a:t>
          </a:r>
          <a:r>
            <a:rPr lang="de-DE" dirty="0" err="1" smtClean="0"/>
            <a:t>for</a:t>
          </a:r>
          <a:r>
            <a:rPr lang="de-DE" dirty="0" smtClean="0"/>
            <a:t> RQ 3 &amp; RQ 4</a:t>
          </a:r>
          <a:endParaRPr lang="de-DE" dirty="0"/>
        </a:p>
      </dgm:t>
    </dgm:pt>
    <dgm:pt modelId="{D5974EDB-27B5-4C84-BD4C-2417B8E6E6CA}" type="parTrans" cxnId="{CCF9C304-6C87-4CFA-9BEA-63344D8F4C02}">
      <dgm:prSet/>
      <dgm:spPr/>
      <dgm:t>
        <a:bodyPr/>
        <a:lstStyle/>
        <a:p>
          <a:endParaRPr lang="de-DE"/>
        </a:p>
      </dgm:t>
    </dgm:pt>
    <dgm:pt modelId="{1F3EB898-E4F7-437F-BEB3-D5B98DC4E3F1}" type="sibTrans" cxnId="{CCF9C304-6C87-4CFA-9BEA-63344D8F4C02}">
      <dgm:prSet/>
      <dgm:spPr/>
      <dgm:t>
        <a:bodyPr/>
        <a:lstStyle/>
        <a:p>
          <a:endParaRPr lang="de-DE"/>
        </a:p>
      </dgm:t>
    </dgm:pt>
    <dgm:pt modelId="{58D54CD7-BE94-4B22-ACBB-ABC93E4FF82F}">
      <dgm:prSet phldrT="[Text]"/>
      <dgm:spPr/>
      <dgm:t>
        <a:bodyPr/>
        <a:lstStyle/>
        <a:p>
          <a:r>
            <a:rPr lang="de-DE" dirty="0" smtClean="0"/>
            <a:t>Future </a:t>
          </a:r>
          <a:r>
            <a:rPr lang="de-DE" dirty="0" err="1" smtClean="0"/>
            <a:t>plans</a:t>
          </a:r>
          <a:endParaRPr lang="de-DE" dirty="0"/>
        </a:p>
      </dgm:t>
    </dgm:pt>
    <dgm:pt modelId="{172E9B18-497A-4289-B0A4-5EADDB4BCD95}" type="parTrans" cxnId="{02B59294-F06C-4A34-858F-CD66921BBBA3}">
      <dgm:prSet/>
      <dgm:spPr/>
      <dgm:t>
        <a:bodyPr/>
        <a:lstStyle/>
        <a:p>
          <a:endParaRPr lang="de-DE"/>
        </a:p>
      </dgm:t>
    </dgm:pt>
    <dgm:pt modelId="{A86E2B4F-9A85-4E39-BD72-95D0D6F2A00C}" type="sibTrans" cxnId="{02B59294-F06C-4A34-858F-CD66921BBBA3}">
      <dgm:prSet/>
      <dgm:spPr/>
      <dgm:t>
        <a:bodyPr/>
        <a:lstStyle/>
        <a:p>
          <a:endParaRPr lang="de-DE"/>
        </a:p>
      </dgm:t>
    </dgm:pt>
    <dgm:pt modelId="{D4BF1EA8-EFAB-4E01-AC59-91B9F897D663}" type="pres">
      <dgm:prSet presAssocID="{ED04A12C-E67D-4A39-8873-1D66D9F6848A}" presName="rootnode" presStyleCnt="0">
        <dgm:presLayoutVars>
          <dgm:chMax/>
          <dgm:chPref/>
          <dgm:dir/>
          <dgm:animLvl val="lvl"/>
        </dgm:presLayoutVars>
      </dgm:prSet>
      <dgm:spPr/>
    </dgm:pt>
    <dgm:pt modelId="{98BDCF5D-91F7-4631-B75B-92F50D80EFE1}" type="pres">
      <dgm:prSet presAssocID="{AC57C460-E703-4A6F-9825-46EE9BC81DAC}" presName="composite" presStyleCnt="0"/>
      <dgm:spPr/>
    </dgm:pt>
    <dgm:pt modelId="{56E7B4E6-4683-45EF-9B79-38690256EDA9}" type="pres">
      <dgm:prSet presAssocID="{AC57C460-E703-4A6F-9825-46EE9BC81DAC}" presName="LShape" presStyleLbl="alignNode1" presStyleIdx="0" presStyleCnt="9"/>
      <dgm:spPr/>
    </dgm:pt>
    <dgm:pt modelId="{BD893E03-7B37-4C8F-AFF1-8E8CF4B45971}" type="pres">
      <dgm:prSet presAssocID="{AC57C460-E703-4A6F-9825-46EE9BC81DAC}" presName="ParentText" presStyleLbl="revTx" presStyleIdx="0" presStyleCnt="5">
        <dgm:presLayoutVars>
          <dgm:chMax val="0"/>
          <dgm:chPref val="0"/>
          <dgm:bulletEnabled val="1"/>
        </dgm:presLayoutVars>
      </dgm:prSet>
      <dgm:spPr/>
      <dgm:t>
        <a:bodyPr/>
        <a:lstStyle/>
        <a:p>
          <a:endParaRPr lang="de-DE"/>
        </a:p>
      </dgm:t>
    </dgm:pt>
    <dgm:pt modelId="{7E5E34B9-7FA9-4FF6-BD56-86D7231BA7A5}" type="pres">
      <dgm:prSet presAssocID="{AC57C460-E703-4A6F-9825-46EE9BC81DAC}" presName="Triangle" presStyleLbl="alignNode1" presStyleIdx="1" presStyleCnt="9"/>
      <dgm:spPr/>
    </dgm:pt>
    <dgm:pt modelId="{969D50F4-C6DC-40A4-B385-D3486E715FC0}" type="pres">
      <dgm:prSet presAssocID="{04CDBF0B-39B1-4FD6-BFB7-DFA28A8EA0D2}" presName="sibTrans" presStyleCnt="0"/>
      <dgm:spPr/>
    </dgm:pt>
    <dgm:pt modelId="{BA43A24C-2B23-4028-9022-A418BE9935F8}" type="pres">
      <dgm:prSet presAssocID="{04CDBF0B-39B1-4FD6-BFB7-DFA28A8EA0D2}" presName="space" presStyleCnt="0"/>
      <dgm:spPr/>
    </dgm:pt>
    <dgm:pt modelId="{715DA970-6889-409C-8D4F-B2CA2EC7BFFA}" type="pres">
      <dgm:prSet presAssocID="{3AD70AB8-F632-4A15-B7E6-4AEF6D59E1A8}" presName="composite" presStyleCnt="0"/>
      <dgm:spPr/>
    </dgm:pt>
    <dgm:pt modelId="{CE08B29F-35F7-4DA1-9511-A60770C20DE2}" type="pres">
      <dgm:prSet presAssocID="{3AD70AB8-F632-4A15-B7E6-4AEF6D59E1A8}" presName="LShape" presStyleLbl="alignNode1" presStyleIdx="2" presStyleCnt="9"/>
      <dgm:spPr/>
    </dgm:pt>
    <dgm:pt modelId="{F1034583-242B-4721-A242-B8FCD946ED73}" type="pres">
      <dgm:prSet presAssocID="{3AD70AB8-F632-4A15-B7E6-4AEF6D59E1A8}" presName="ParentText" presStyleLbl="revTx" presStyleIdx="1" presStyleCnt="5">
        <dgm:presLayoutVars>
          <dgm:chMax val="0"/>
          <dgm:chPref val="0"/>
          <dgm:bulletEnabled val="1"/>
        </dgm:presLayoutVars>
      </dgm:prSet>
      <dgm:spPr/>
      <dgm:t>
        <a:bodyPr/>
        <a:lstStyle/>
        <a:p>
          <a:endParaRPr lang="de-DE"/>
        </a:p>
      </dgm:t>
    </dgm:pt>
    <dgm:pt modelId="{040112B2-6C6D-4392-B180-AF2BF6614AA4}" type="pres">
      <dgm:prSet presAssocID="{3AD70AB8-F632-4A15-B7E6-4AEF6D59E1A8}" presName="Triangle" presStyleLbl="alignNode1" presStyleIdx="3" presStyleCnt="9"/>
      <dgm:spPr/>
    </dgm:pt>
    <dgm:pt modelId="{A997F8CC-ABF1-4AED-95D2-29991D847DAC}" type="pres">
      <dgm:prSet presAssocID="{3CCD3714-618A-45F5-8468-3F6C477B673F}" presName="sibTrans" presStyleCnt="0"/>
      <dgm:spPr/>
    </dgm:pt>
    <dgm:pt modelId="{64D89818-A5EF-43DC-ABD6-0B2C21B95828}" type="pres">
      <dgm:prSet presAssocID="{3CCD3714-618A-45F5-8468-3F6C477B673F}" presName="space" presStyleCnt="0"/>
      <dgm:spPr/>
    </dgm:pt>
    <dgm:pt modelId="{3AD7624F-1754-46F7-9193-367DC265D763}" type="pres">
      <dgm:prSet presAssocID="{44A21DDC-60A0-4011-8835-83C5E3065299}" presName="composite" presStyleCnt="0"/>
      <dgm:spPr/>
    </dgm:pt>
    <dgm:pt modelId="{595160A6-069F-4723-BF53-FF8A1FEF4415}" type="pres">
      <dgm:prSet presAssocID="{44A21DDC-60A0-4011-8835-83C5E3065299}" presName="LShape" presStyleLbl="alignNode1" presStyleIdx="4" presStyleCnt="9"/>
      <dgm:spPr/>
    </dgm:pt>
    <dgm:pt modelId="{5DFCFC77-9A3E-4377-B0AB-5D5A2C69B70E}" type="pres">
      <dgm:prSet presAssocID="{44A21DDC-60A0-4011-8835-83C5E3065299}" presName="ParentText" presStyleLbl="revTx" presStyleIdx="2" presStyleCnt="5">
        <dgm:presLayoutVars>
          <dgm:chMax val="0"/>
          <dgm:chPref val="0"/>
          <dgm:bulletEnabled val="1"/>
        </dgm:presLayoutVars>
      </dgm:prSet>
      <dgm:spPr/>
      <dgm:t>
        <a:bodyPr/>
        <a:lstStyle/>
        <a:p>
          <a:endParaRPr lang="de-DE"/>
        </a:p>
      </dgm:t>
    </dgm:pt>
    <dgm:pt modelId="{36E52AB0-3FD9-452E-AF9B-F533012E7448}" type="pres">
      <dgm:prSet presAssocID="{44A21DDC-60A0-4011-8835-83C5E3065299}" presName="Triangle" presStyleLbl="alignNode1" presStyleIdx="5" presStyleCnt="9"/>
      <dgm:spPr/>
    </dgm:pt>
    <dgm:pt modelId="{0894DBAD-5F6E-444C-A272-2A6293EBA722}" type="pres">
      <dgm:prSet presAssocID="{8BD6BD1D-706B-4B59-8D86-DAC333EB9242}" presName="sibTrans" presStyleCnt="0"/>
      <dgm:spPr/>
    </dgm:pt>
    <dgm:pt modelId="{0F76975E-5BB7-4AED-856C-76662EE5470B}" type="pres">
      <dgm:prSet presAssocID="{8BD6BD1D-706B-4B59-8D86-DAC333EB9242}" presName="space" presStyleCnt="0"/>
      <dgm:spPr/>
    </dgm:pt>
    <dgm:pt modelId="{3AD2D751-0A42-4671-A9A4-FE11FE32D726}" type="pres">
      <dgm:prSet presAssocID="{96F36CBA-3B76-404B-BD64-BF694ACA4110}" presName="composite" presStyleCnt="0"/>
      <dgm:spPr/>
    </dgm:pt>
    <dgm:pt modelId="{F8952104-8F49-45A4-85F9-49BC482E7B1A}" type="pres">
      <dgm:prSet presAssocID="{96F36CBA-3B76-404B-BD64-BF694ACA4110}" presName="LShape" presStyleLbl="alignNode1" presStyleIdx="6" presStyleCnt="9"/>
      <dgm:spPr/>
    </dgm:pt>
    <dgm:pt modelId="{F13F2F89-CF7D-42D8-9DDF-E115981287C7}" type="pres">
      <dgm:prSet presAssocID="{96F36CBA-3B76-404B-BD64-BF694ACA4110}" presName="ParentText" presStyleLbl="revTx" presStyleIdx="3" presStyleCnt="5">
        <dgm:presLayoutVars>
          <dgm:chMax val="0"/>
          <dgm:chPref val="0"/>
          <dgm:bulletEnabled val="1"/>
        </dgm:presLayoutVars>
      </dgm:prSet>
      <dgm:spPr/>
      <dgm:t>
        <a:bodyPr/>
        <a:lstStyle/>
        <a:p>
          <a:endParaRPr lang="de-DE"/>
        </a:p>
      </dgm:t>
    </dgm:pt>
    <dgm:pt modelId="{0C2BA60E-1E02-4875-A244-13EFF5D5D39F}" type="pres">
      <dgm:prSet presAssocID="{96F36CBA-3B76-404B-BD64-BF694ACA4110}" presName="Triangle" presStyleLbl="alignNode1" presStyleIdx="7" presStyleCnt="9"/>
      <dgm:spPr/>
    </dgm:pt>
    <dgm:pt modelId="{18CD2FED-7D5C-42F4-B6E7-8042AC6A779A}" type="pres">
      <dgm:prSet presAssocID="{1F3EB898-E4F7-437F-BEB3-D5B98DC4E3F1}" presName="sibTrans" presStyleCnt="0"/>
      <dgm:spPr/>
    </dgm:pt>
    <dgm:pt modelId="{99949CA7-4459-4097-8279-222FEE5DF8D3}" type="pres">
      <dgm:prSet presAssocID="{1F3EB898-E4F7-437F-BEB3-D5B98DC4E3F1}" presName="space" presStyleCnt="0"/>
      <dgm:spPr/>
    </dgm:pt>
    <dgm:pt modelId="{59653390-2CC9-419C-8C37-5767B12FCFF0}" type="pres">
      <dgm:prSet presAssocID="{58D54CD7-BE94-4B22-ACBB-ABC93E4FF82F}" presName="composite" presStyleCnt="0"/>
      <dgm:spPr/>
    </dgm:pt>
    <dgm:pt modelId="{F89B05B9-59DC-4319-87FD-B9A70C4E1D30}" type="pres">
      <dgm:prSet presAssocID="{58D54CD7-BE94-4B22-ACBB-ABC93E4FF82F}" presName="LShape" presStyleLbl="alignNode1" presStyleIdx="8" presStyleCnt="9"/>
      <dgm:spPr/>
    </dgm:pt>
    <dgm:pt modelId="{EBB9BE8A-3E4B-4715-B836-E07668E2C82F}" type="pres">
      <dgm:prSet presAssocID="{58D54CD7-BE94-4B22-ACBB-ABC93E4FF82F}" presName="ParentText" presStyleLbl="revTx" presStyleIdx="4" presStyleCnt="5">
        <dgm:presLayoutVars>
          <dgm:chMax val="0"/>
          <dgm:chPref val="0"/>
          <dgm:bulletEnabled val="1"/>
        </dgm:presLayoutVars>
      </dgm:prSet>
      <dgm:spPr/>
      <dgm:t>
        <a:bodyPr/>
        <a:lstStyle/>
        <a:p>
          <a:endParaRPr lang="de-DE"/>
        </a:p>
      </dgm:t>
    </dgm:pt>
  </dgm:ptLst>
  <dgm:cxnLst>
    <dgm:cxn modelId="{8E1AEC81-8E36-41CF-99D0-74144C013B20}" srcId="{ED04A12C-E67D-4A39-8873-1D66D9F6848A}" destId="{44A21DDC-60A0-4011-8835-83C5E3065299}" srcOrd="2" destOrd="0" parTransId="{453F2814-B5EB-4FD4-BF7A-84C4BE9E5959}" sibTransId="{8BD6BD1D-706B-4B59-8D86-DAC333EB9242}"/>
    <dgm:cxn modelId="{02B59294-F06C-4A34-858F-CD66921BBBA3}" srcId="{ED04A12C-E67D-4A39-8873-1D66D9F6848A}" destId="{58D54CD7-BE94-4B22-ACBB-ABC93E4FF82F}" srcOrd="4" destOrd="0" parTransId="{172E9B18-497A-4289-B0A4-5EADDB4BCD95}" sibTransId="{A86E2B4F-9A85-4E39-BD72-95D0D6F2A00C}"/>
    <dgm:cxn modelId="{639B1C69-E623-4523-B00D-054FEB6EC208}" type="presOf" srcId="{44A21DDC-60A0-4011-8835-83C5E3065299}" destId="{5DFCFC77-9A3E-4377-B0AB-5D5A2C69B70E}" srcOrd="0" destOrd="0" presId="urn:microsoft.com/office/officeart/2009/3/layout/StepUpProcess"/>
    <dgm:cxn modelId="{CCF9C304-6C87-4CFA-9BEA-63344D8F4C02}" srcId="{ED04A12C-E67D-4A39-8873-1D66D9F6848A}" destId="{96F36CBA-3B76-404B-BD64-BF694ACA4110}" srcOrd="3" destOrd="0" parTransId="{D5974EDB-27B5-4C84-BD4C-2417B8E6E6CA}" sibTransId="{1F3EB898-E4F7-437F-BEB3-D5B98DC4E3F1}"/>
    <dgm:cxn modelId="{F086B985-1575-4E54-BFA7-9DD2E7AA2642}" type="presOf" srcId="{ED04A12C-E67D-4A39-8873-1D66D9F6848A}" destId="{D4BF1EA8-EFAB-4E01-AC59-91B9F897D663}" srcOrd="0" destOrd="0" presId="urn:microsoft.com/office/officeart/2009/3/layout/StepUpProcess"/>
    <dgm:cxn modelId="{6584D4CD-ADC7-4E54-97E3-3572F392FBDB}" type="presOf" srcId="{96F36CBA-3B76-404B-BD64-BF694ACA4110}" destId="{F13F2F89-CF7D-42D8-9DDF-E115981287C7}" srcOrd="0" destOrd="0" presId="urn:microsoft.com/office/officeart/2009/3/layout/StepUpProcess"/>
    <dgm:cxn modelId="{6752F492-0E6A-435F-86E6-CDC6E6B1AA58}" type="presOf" srcId="{AC57C460-E703-4A6F-9825-46EE9BC81DAC}" destId="{BD893E03-7B37-4C8F-AFF1-8E8CF4B45971}" srcOrd="0" destOrd="0" presId="urn:microsoft.com/office/officeart/2009/3/layout/StepUpProcess"/>
    <dgm:cxn modelId="{914C9392-5845-4F9C-86F7-6F4DE411551F}" srcId="{ED04A12C-E67D-4A39-8873-1D66D9F6848A}" destId="{3AD70AB8-F632-4A15-B7E6-4AEF6D59E1A8}" srcOrd="1" destOrd="0" parTransId="{63F04913-102F-4938-A7D3-B7161B0E371E}" sibTransId="{3CCD3714-618A-45F5-8468-3F6C477B673F}"/>
    <dgm:cxn modelId="{42B5463A-AFED-44BB-9245-F4D21740F2F1}" type="presOf" srcId="{3AD70AB8-F632-4A15-B7E6-4AEF6D59E1A8}" destId="{F1034583-242B-4721-A242-B8FCD946ED73}" srcOrd="0" destOrd="0" presId="urn:microsoft.com/office/officeart/2009/3/layout/StepUpProcess"/>
    <dgm:cxn modelId="{53A728C7-8475-4166-9EE6-35B24F7F4F42}" type="presOf" srcId="{58D54CD7-BE94-4B22-ACBB-ABC93E4FF82F}" destId="{EBB9BE8A-3E4B-4715-B836-E07668E2C82F}" srcOrd="0" destOrd="0" presId="urn:microsoft.com/office/officeart/2009/3/layout/StepUpProcess"/>
    <dgm:cxn modelId="{6A6251E1-01A2-4D91-84AA-F09EA480995D}" srcId="{ED04A12C-E67D-4A39-8873-1D66D9F6848A}" destId="{AC57C460-E703-4A6F-9825-46EE9BC81DAC}" srcOrd="0" destOrd="0" parTransId="{836FE206-DE0B-4680-BB5A-ED58DBAEE215}" sibTransId="{04CDBF0B-39B1-4FD6-BFB7-DFA28A8EA0D2}"/>
    <dgm:cxn modelId="{3A43AEF8-C31F-45C2-A715-F42D63A469D0}" type="presParOf" srcId="{D4BF1EA8-EFAB-4E01-AC59-91B9F897D663}" destId="{98BDCF5D-91F7-4631-B75B-92F50D80EFE1}" srcOrd="0" destOrd="0" presId="urn:microsoft.com/office/officeart/2009/3/layout/StepUpProcess"/>
    <dgm:cxn modelId="{FC409284-1C86-417F-81C5-C840C8C80508}" type="presParOf" srcId="{98BDCF5D-91F7-4631-B75B-92F50D80EFE1}" destId="{56E7B4E6-4683-45EF-9B79-38690256EDA9}" srcOrd="0" destOrd="0" presId="urn:microsoft.com/office/officeart/2009/3/layout/StepUpProcess"/>
    <dgm:cxn modelId="{F156B431-FDE8-4CED-8D7D-ABEFF9E293FF}" type="presParOf" srcId="{98BDCF5D-91F7-4631-B75B-92F50D80EFE1}" destId="{BD893E03-7B37-4C8F-AFF1-8E8CF4B45971}" srcOrd="1" destOrd="0" presId="urn:microsoft.com/office/officeart/2009/3/layout/StepUpProcess"/>
    <dgm:cxn modelId="{33D02B1B-20FF-4884-9802-8CF18A63F127}" type="presParOf" srcId="{98BDCF5D-91F7-4631-B75B-92F50D80EFE1}" destId="{7E5E34B9-7FA9-4FF6-BD56-86D7231BA7A5}" srcOrd="2" destOrd="0" presId="urn:microsoft.com/office/officeart/2009/3/layout/StepUpProcess"/>
    <dgm:cxn modelId="{E59BDFDB-E1AE-4D22-8ED5-6D57AEB54AAB}" type="presParOf" srcId="{D4BF1EA8-EFAB-4E01-AC59-91B9F897D663}" destId="{969D50F4-C6DC-40A4-B385-D3486E715FC0}" srcOrd="1" destOrd="0" presId="urn:microsoft.com/office/officeart/2009/3/layout/StepUpProcess"/>
    <dgm:cxn modelId="{57FB8D6C-FBFC-46BE-B745-BF662466D364}" type="presParOf" srcId="{969D50F4-C6DC-40A4-B385-D3486E715FC0}" destId="{BA43A24C-2B23-4028-9022-A418BE9935F8}" srcOrd="0" destOrd="0" presId="urn:microsoft.com/office/officeart/2009/3/layout/StepUpProcess"/>
    <dgm:cxn modelId="{4DD00105-E5D8-4D74-B4BD-988232B1037B}" type="presParOf" srcId="{D4BF1EA8-EFAB-4E01-AC59-91B9F897D663}" destId="{715DA970-6889-409C-8D4F-B2CA2EC7BFFA}" srcOrd="2" destOrd="0" presId="urn:microsoft.com/office/officeart/2009/3/layout/StepUpProcess"/>
    <dgm:cxn modelId="{EF22527E-2DBE-4647-8A73-8B59A63CFEC6}" type="presParOf" srcId="{715DA970-6889-409C-8D4F-B2CA2EC7BFFA}" destId="{CE08B29F-35F7-4DA1-9511-A60770C20DE2}" srcOrd="0" destOrd="0" presId="urn:microsoft.com/office/officeart/2009/3/layout/StepUpProcess"/>
    <dgm:cxn modelId="{DC7469E4-6325-48DC-8B4F-E0B402A494FB}" type="presParOf" srcId="{715DA970-6889-409C-8D4F-B2CA2EC7BFFA}" destId="{F1034583-242B-4721-A242-B8FCD946ED73}" srcOrd="1" destOrd="0" presId="urn:microsoft.com/office/officeart/2009/3/layout/StepUpProcess"/>
    <dgm:cxn modelId="{19659DF0-070C-4476-A831-753E7C35DDEC}" type="presParOf" srcId="{715DA970-6889-409C-8D4F-B2CA2EC7BFFA}" destId="{040112B2-6C6D-4392-B180-AF2BF6614AA4}" srcOrd="2" destOrd="0" presId="urn:microsoft.com/office/officeart/2009/3/layout/StepUpProcess"/>
    <dgm:cxn modelId="{CDC13FE0-904F-4A2E-BDD8-A1D068C7A0E4}" type="presParOf" srcId="{D4BF1EA8-EFAB-4E01-AC59-91B9F897D663}" destId="{A997F8CC-ABF1-4AED-95D2-29991D847DAC}" srcOrd="3" destOrd="0" presId="urn:microsoft.com/office/officeart/2009/3/layout/StepUpProcess"/>
    <dgm:cxn modelId="{A16EADD1-3EA5-4349-B2B4-DB7FEBE5A1EA}" type="presParOf" srcId="{A997F8CC-ABF1-4AED-95D2-29991D847DAC}" destId="{64D89818-A5EF-43DC-ABD6-0B2C21B95828}" srcOrd="0" destOrd="0" presId="urn:microsoft.com/office/officeart/2009/3/layout/StepUpProcess"/>
    <dgm:cxn modelId="{CF875836-149F-41EA-BCDE-117A5962FA20}" type="presParOf" srcId="{D4BF1EA8-EFAB-4E01-AC59-91B9F897D663}" destId="{3AD7624F-1754-46F7-9193-367DC265D763}" srcOrd="4" destOrd="0" presId="urn:microsoft.com/office/officeart/2009/3/layout/StepUpProcess"/>
    <dgm:cxn modelId="{1CEEC772-3B6E-4EAC-893B-3D0BB49B16E3}" type="presParOf" srcId="{3AD7624F-1754-46F7-9193-367DC265D763}" destId="{595160A6-069F-4723-BF53-FF8A1FEF4415}" srcOrd="0" destOrd="0" presId="urn:microsoft.com/office/officeart/2009/3/layout/StepUpProcess"/>
    <dgm:cxn modelId="{7060FB34-E653-4DDC-AFA1-8A0EC21B9F73}" type="presParOf" srcId="{3AD7624F-1754-46F7-9193-367DC265D763}" destId="{5DFCFC77-9A3E-4377-B0AB-5D5A2C69B70E}" srcOrd="1" destOrd="0" presId="urn:microsoft.com/office/officeart/2009/3/layout/StepUpProcess"/>
    <dgm:cxn modelId="{FECAA216-D381-4E3F-86C8-626C9A3159A8}" type="presParOf" srcId="{3AD7624F-1754-46F7-9193-367DC265D763}" destId="{36E52AB0-3FD9-452E-AF9B-F533012E7448}" srcOrd="2" destOrd="0" presId="urn:microsoft.com/office/officeart/2009/3/layout/StepUpProcess"/>
    <dgm:cxn modelId="{C9B16F93-5BFB-4033-A449-078FA16FD65B}" type="presParOf" srcId="{D4BF1EA8-EFAB-4E01-AC59-91B9F897D663}" destId="{0894DBAD-5F6E-444C-A272-2A6293EBA722}" srcOrd="5" destOrd="0" presId="urn:microsoft.com/office/officeart/2009/3/layout/StepUpProcess"/>
    <dgm:cxn modelId="{B8899743-D8A7-409A-825A-E50E0BE8B511}" type="presParOf" srcId="{0894DBAD-5F6E-444C-A272-2A6293EBA722}" destId="{0F76975E-5BB7-4AED-856C-76662EE5470B}" srcOrd="0" destOrd="0" presId="urn:microsoft.com/office/officeart/2009/3/layout/StepUpProcess"/>
    <dgm:cxn modelId="{0263940E-86CF-4017-9D0D-2542CD26A441}" type="presParOf" srcId="{D4BF1EA8-EFAB-4E01-AC59-91B9F897D663}" destId="{3AD2D751-0A42-4671-A9A4-FE11FE32D726}" srcOrd="6" destOrd="0" presId="urn:microsoft.com/office/officeart/2009/3/layout/StepUpProcess"/>
    <dgm:cxn modelId="{D6B1C713-BA71-4925-B15F-43B126B64489}" type="presParOf" srcId="{3AD2D751-0A42-4671-A9A4-FE11FE32D726}" destId="{F8952104-8F49-45A4-85F9-49BC482E7B1A}" srcOrd="0" destOrd="0" presId="urn:microsoft.com/office/officeart/2009/3/layout/StepUpProcess"/>
    <dgm:cxn modelId="{530145C8-2F78-45F4-B6CD-0411D54987A3}" type="presParOf" srcId="{3AD2D751-0A42-4671-A9A4-FE11FE32D726}" destId="{F13F2F89-CF7D-42D8-9DDF-E115981287C7}" srcOrd="1" destOrd="0" presId="urn:microsoft.com/office/officeart/2009/3/layout/StepUpProcess"/>
    <dgm:cxn modelId="{C87EC984-A479-4296-8362-494B871D7E1D}" type="presParOf" srcId="{3AD2D751-0A42-4671-A9A4-FE11FE32D726}" destId="{0C2BA60E-1E02-4875-A244-13EFF5D5D39F}" srcOrd="2" destOrd="0" presId="urn:microsoft.com/office/officeart/2009/3/layout/StepUpProcess"/>
    <dgm:cxn modelId="{5AE70A45-727A-4B94-A17C-204C31B1A3F3}" type="presParOf" srcId="{D4BF1EA8-EFAB-4E01-AC59-91B9F897D663}" destId="{18CD2FED-7D5C-42F4-B6E7-8042AC6A779A}" srcOrd="7" destOrd="0" presId="urn:microsoft.com/office/officeart/2009/3/layout/StepUpProcess"/>
    <dgm:cxn modelId="{3BA423A1-6C92-45E6-A1BB-6E487927B8B3}" type="presParOf" srcId="{18CD2FED-7D5C-42F4-B6E7-8042AC6A779A}" destId="{99949CA7-4459-4097-8279-222FEE5DF8D3}" srcOrd="0" destOrd="0" presId="urn:microsoft.com/office/officeart/2009/3/layout/StepUpProcess"/>
    <dgm:cxn modelId="{7CACD236-E276-4041-A163-F6CA9AB84C3F}" type="presParOf" srcId="{D4BF1EA8-EFAB-4E01-AC59-91B9F897D663}" destId="{59653390-2CC9-419C-8C37-5767B12FCFF0}" srcOrd="8" destOrd="0" presId="urn:microsoft.com/office/officeart/2009/3/layout/StepUpProcess"/>
    <dgm:cxn modelId="{17C7ED89-9402-42D0-B64E-A8B180D2B9FD}" type="presParOf" srcId="{59653390-2CC9-419C-8C37-5767B12FCFF0}" destId="{F89B05B9-59DC-4319-87FD-B9A70C4E1D30}" srcOrd="0" destOrd="0" presId="urn:microsoft.com/office/officeart/2009/3/layout/StepUpProcess"/>
    <dgm:cxn modelId="{F33CE3B6-F556-4BC8-A758-C00173FDFD46}" type="presParOf" srcId="{59653390-2CC9-419C-8C37-5767B12FCFF0}" destId="{EBB9BE8A-3E4B-4715-B836-E07668E2C82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C41AD-2565-483A-BCFD-D5D611198254}">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A6852-AFCD-40B1-9A73-2199CF715F25}">
      <dsp:nvSpPr>
        <dsp:cNvPr id="0" name=""/>
        <dsp:cNvSpPr/>
      </dsp:nvSpPr>
      <dsp:spPr>
        <a:xfrm>
          <a:off x="206573" y="1219199"/>
          <a:ext cx="1828800" cy="162560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Detailing the Target State and Setting Successor Relationships</a:t>
          </a:r>
          <a:endParaRPr lang="de-DE" sz="1800" kern="1200" dirty="0"/>
        </a:p>
      </dsp:txBody>
      <dsp:txXfrm>
        <a:off x="285928" y="1298554"/>
        <a:ext cx="1670090" cy="1466890"/>
      </dsp:txXfrm>
    </dsp:sp>
    <dsp:sp modelId="{AB31BA6C-2CAB-4FE7-8F4A-8DFA94B07070}">
      <dsp:nvSpPr>
        <dsp:cNvPr id="0" name=""/>
        <dsp:cNvSpPr/>
      </dsp:nvSpPr>
      <dsp:spPr>
        <a:xfrm>
          <a:off x="2133600" y="1219199"/>
          <a:ext cx="1828800" cy="162560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Creating detailed Plans</a:t>
          </a:r>
          <a:endParaRPr lang="en-US" sz="1800" kern="1200" noProof="0" dirty="0"/>
        </a:p>
      </dsp:txBody>
      <dsp:txXfrm>
        <a:off x="2212955" y="1298554"/>
        <a:ext cx="1670090" cy="1466890"/>
      </dsp:txXfrm>
    </dsp:sp>
    <dsp:sp modelId="{3AD736E9-DD0F-4335-AC98-C020DA7F123B}">
      <dsp:nvSpPr>
        <dsp:cNvPr id="0" name=""/>
        <dsp:cNvSpPr/>
      </dsp:nvSpPr>
      <dsp:spPr>
        <a:xfrm>
          <a:off x="4060626" y="1219199"/>
          <a:ext cx="1828800" cy="162560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Creating</a:t>
          </a:r>
          <a:br>
            <a:rPr lang="en-US" sz="1800" kern="1200" noProof="0" dirty="0" smtClean="0"/>
          </a:br>
          <a:r>
            <a:rPr lang="en-US" sz="1800" kern="1200" noProof="0" dirty="0" smtClean="0"/>
            <a:t>the Roadmap</a:t>
          </a:r>
          <a:endParaRPr lang="en-US" sz="1800" kern="1200" noProof="0" dirty="0"/>
        </a:p>
      </dsp:txBody>
      <dsp:txXfrm>
        <a:off x="4139981" y="1298554"/>
        <a:ext cx="167009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7B4E6-4683-45EF-9B79-38690256EDA9}">
      <dsp:nvSpPr>
        <dsp:cNvPr id="0" name=""/>
        <dsp:cNvSpPr/>
      </dsp:nvSpPr>
      <dsp:spPr>
        <a:xfrm rot="5400000">
          <a:off x="324370" y="2397796"/>
          <a:ext cx="973290" cy="161953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893E03-7B37-4C8F-AFF1-8E8CF4B45971}">
      <dsp:nvSpPr>
        <dsp:cNvPr id="0" name=""/>
        <dsp:cNvSpPr/>
      </dsp:nvSpPr>
      <dsp:spPr>
        <a:xfrm>
          <a:off x="161904" y="2881687"/>
          <a:ext cx="1462123" cy="1281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de-DE" sz="1400" kern="1200" dirty="0" err="1" smtClean="0"/>
            <a:t>Conducted</a:t>
          </a:r>
          <a:r>
            <a:rPr lang="de-DE" sz="1400" kern="1200" dirty="0" smtClean="0"/>
            <a:t> </a:t>
          </a:r>
          <a:r>
            <a:rPr lang="de-DE" sz="1400" b="1" i="1" kern="1200" dirty="0" err="1" smtClean="0"/>
            <a:t>Literature</a:t>
          </a:r>
          <a:r>
            <a:rPr lang="de-DE" sz="1400" b="1" i="1" kern="1200" dirty="0" smtClean="0"/>
            <a:t> Review </a:t>
          </a:r>
          <a:r>
            <a:rPr lang="de-DE" sz="1400" kern="1200" dirty="0" smtClean="0"/>
            <a:t>in EA Planning and </a:t>
          </a:r>
          <a:r>
            <a:rPr lang="de-DE" sz="1400" kern="1200" dirty="0" err="1" smtClean="0"/>
            <a:t>knowledge-based</a:t>
          </a:r>
          <a:r>
            <a:rPr lang="de-DE" sz="1400" kern="1200" dirty="0" smtClean="0"/>
            <a:t> planning</a:t>
          </a:r>
          <a:endParaRPr lang="de-DE" sz="1400" kern="1200" dirty="0"/>
        </a:p>
      </dsp:txBody>
      <dsp:txXfrm>
        <a:off x="161904" y="2881687"/>
        <a:ext cx="1462123" cy="1281636"/>
      </dsp:txXfrm>
    </dsp:sp>
    <dsp:sp modelId="{7E5E34B9-7FA9-4FF6-BD56-86D7231BA7A5}">
      <dsp:nvSpPr>
        <dsp:cNvPr id="0" name=""/>
        <dsp:cNvSpPr/>
      </dsp:nvSpPr>
      <dsp:spPr>
        <a:xfrm>
          <a:off x="1348155" y="2278564"/>
          <a:ext cx="275872" cy="27587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8B29F-35F7-4DA1-9511-A60770C20DE2}">
      <dsp:nvSpPr>
        <dsp:cNvPr id="0" name=""/>
        <dsp:cNvSpPr/>
      </dsp:nvSpPr>
      <dsp:spPr>
        <a:xfrm rot="5400000">
          <a:off x="2114295" y="1954877"/>
          <a:ext cx="973290" cy="161953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34583-242B-4721-A242-B8FCD946ED73}">
      <dsp:nvSpPr>
        <dsp:cNvPr id="0" name=""/>
        <dsp:cNvSpPr/>
      </dsp:nvSpPr>
      <dsp:spPr>
        <a:xfrm>
          <a:off x="1951829" y="2438769"/>
          <a:ext cx="1462123" cy="1281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de-DE" sz="1400" kern="1200" dirty="0" err="1" smtClean="0"/>
            <a:t>Identififed</a:t>
          </a:r>
          <a:r>
            <a:rPr lang="de-DE" sz="1400" kern="1200" dirty="0" smtClean="0"/>
            <a:t> </a:t>
          </a:r>
          <a:r>
            <a:rPr lang="de-DE" sz="1400" b="1" i="1" kern="1200" dirty="0" err="1" smtClean="0"/>
            <a:t>problems</a:t>
          </a:r>
          <a:r>
            <a:rPr lang="de-DE" sz="1400" kern="1200" dirty="0" smtClean="0"/>
            <a:t> and </a:t>
          </a:r>
          <a:r>
            <a:rPr lang="de-DE" sz="1400" b="1" i="1" kern="1200" dirty="0" err="1" smtClean="0"/>
            <a:t>motivated</a:t>
          </a:r>
          <a:r>
            <a:rPr lang="de-DE" sz="1400" kern="1200" dirty="0" smtClean="0"/>
            <a:t> the </a:t>
          </a:r>
          <a:r>
            <a:rPr lang="de-DE" sz="1400" kern="1200" dirty="0" err="1" smtClean="0"/>
            <a:t>topic</a:t>
          </a:r>
          <a:endParaRPr lang="de-DE" sz="1400" kern="1200" dirty="0"/>
        </a:p>
      </dsp:txBody>
      <dsp:txXfrm>
        <a:off x="1951829" y="2438769"/>
        <a:ext cx="1462123" cy="1281636"/>
      </dsp:txXfrm>
    </dsp:sp>
    <dsp:sp modelId="{040112B2-6C6D-4392-B180-AF2BF6614AA4}">
      <dsp:nvSpPr>
        <dsp:cNvPr id="0" name=""/>
        <dsp:cNvSpPr/>
      </dsp:nvSpPr>
      <dsp:spPr>
        <a:xfrm>
          <a:off x="3138080" y="1835645"/>
          <a:ext cx="275872" cy="27587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160A6-069F-4723-BF53-FF8A1FEF4415}">
      <dsp:nvSpPr>
        <dsp:cNvPr id="0" name=""/>
        <dsp:cNvSpPr/>
      </dsp:nvSpPr>
      <dsp:spPr>
        <a:xfrm rot="5400000">
          <a:off x="3904220" y="1511959"/>
          <a:ext cx="973290" cy="161953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CFC77-9A3E-4377-B0AB-5D5A2C69B70E}">
      <dsp:nvSpPr>
        <dsp:cNvPr id="0" name=""/>
        <dsp:cNvSpPr/>
      </dsp:nvSpPr>
      <dsp:spPr>
        <a:xfrm>
          <a:off x="3741753" y="1995850"/>
          <a:ext cx="1462123" cy="1281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de-DE" sz="1400" b="1" i="1" kern="1200" dirty="0" err="1" smtClean="0"/>
            <a:t>Defined</a:t>
          </a:r>
          <a:r>
            <a:rPr lang="de-DE" sz="1400" b="1" i="1" kern="1200" dirty="0" smtClean="0"/>
            <a:t> the </a:t>
          </a:r>
          <a:r>
            <a:rPr lang="de-DE" sz="1400" b="1" i="1" kern="1200" dirty="0" err="1" smtClean="0"/>
            <a:t>objectives</a:t>
          </a:r>
          <a:r>
            <a:rPr lang="de-DE" sz="1400" kern="1200" dirty="0" smtClean="0"/>
            <a:t> of </a:t>
          </a:r>
          <a:r>
            <a:rPr lang="de-DE" sz="1400" kern="1200" dirty="0" err="1" smtClean="0"/>
            <a:t>my</a:t>
          </a:r>
          <a:r>
            <a:rPr lang="de-DE" sz="1400" kern="1200" dirty="0" smtClean="0"/>
            <a:t> </a:t>
          </a:r>
          <a:r>
            <a:rPr lang="de-DE" sz="1400" kern="1200" dirty="0" err="1" smtClean="0"/>
            <a:t>solution</a:t>
          </a:r>
          <a:endParaRPr lang="de-DE" sz="1400" kern="1200" dirty="0"/>
        </a:p>
      </dsp:txBody>
      <dsp:txXfrm>
        <a:off x="3741753" y="1995850"/>
        <a:ext cx="1462123" cy="1281636"/>
      </dsp:txXfrm>
    </dsp:sp>
    <dsp:sp modelId="{36E52AB0-3FD9-452E-AF9B-F533012E7448}">
      <dsp:nvSpPr>
        <dsp:cNvPr id="0" name=""/>
        <dsp:cNvSpPr/>
      </dsp:nvSpPr>
      <dsp:spPr>
        <a:xfrm>
          <a:off x="4928004" y="1392727"/>
          <a:ext cx="275872" cy="27587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52104-8F49-45A4-85F9-49BC482E7B1A}">
      <dsp:nvSpPr>
        <dsp:cNvPr id="0" name=""/>
        <dsp:cNvSpPr/>
      </dsp:nvSpPr>
      <dsp:spPr>
        <a:xfrm rot="5400000">
          <a:off x="5694144" y="1069040"/>
          <a:ext cx="973290" cy="161953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F2F89-CF7D-42D8-9DDF-E115981287C7}">
      <dsp:nvSpPr>
        <dsp:cNvPr id="0" name=""/>
        <dsp:cNvSpPr/>
      </dsp:nvSpPr>
      <dsp:spPr>
        <a:xfrm>
          <a:off x="5531678" y="1552931"/>
          <a:ext cx="1462123" cy="1281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de-DE" sz="1400" b="1" i="1" kern="1200" dirty="0" err="1" smtClean="0"/>
            <a:t>Designed</a:t>
          </a:r>
          <a:r>
            <a:rPr lang="de-DE" sz="1400" b="1" i="1" kern="1200" dirty="0" smtClean="0"/>
            <a:t>  </a:t>
          </a:r>
          <a:r>
            <a:rPr lang="de-DE" sz="1400" b="1" i="1" kern="1200" dirty="0" err="1" smtClean="0"/>
            <a:t>artifacts</a:t>
          </a:r>
          <a:r>
            <a:rPr lang="de-DE" sz="1400" b="1" i="1" kern="1200" dirty="0" smtClean="0"/>
            <a:t> </a:t>
          </a:r>
          <a:r>
            <a:rPr lang="de-DE" sz="1400" kern="1200" dirty="0" err="1" smtClean="0"/>
            <a:t>for</a:t>
          </a:r>
          <a:r>
            <a:rPr lang="de-DE" sz="1400" kern="1200" dirty="0" smtClean="0"/>
            <a:t> RQ 3 &amp; RQ 4</a:t>
          </a:r>
          <a:endParaRPr lang="de-DE" sz="1400" kern="1200" dirty="0"/>
        </a:p>
      </dsp:txBody>
      <dsp:txXfrm>
        <a:off x="5531678" y="1552931"/>
        <a:ext cx="1462123" cy="1281636"/>
      </dsp:txXfrm>
    </dsp:sp>
    <dsp:sp modelId="{0C2BA60E-1E02-4875-A244-13EFF5D5D39F}">
      <dsp:nvSpPr>
        <dsp:cNvPr id="0" name=""/>
        <dsp:cNvSpPr/>
      </dsp:nvSpPr>
      <dsp:spPr>
        <a:xfrm>
          <a:off x="6717929" y="949808"/>
          <a:ext cx="275872" cy="27587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B05B9-59DC-4319-87FD-B9A70C4E1D30}">
      <dsp:nvSpPr>
        <dsp:cNvPr id="0" name=""/>
        <dsp:cNvSpPr/>
      </dsp:nvSpPr>
      <dsp:spPr>
        <a:xfrm rot="5400000">
          <a:off x="7484069" y="626121"/>
          <a:ext cx="973290" cy="161953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9BE8A-3E4B-4715-B836-E07668E2C82F}">
      <dsp:nvSpPr>
        <dsp:cNvPr id="0" name=""/>
        <dsp:cNvSpPr/>
      </dsp:nvSpPr>
      <dsp:spPr>
        <a:xfrm>
          <a:off x="7321603" y="1110013"/>
          <a:ext cx="1462123" cy="1281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de-DE" sz="1400" kern="1200" dirty="0" smtClean="0"/>
            <a:t>Future </a:t>
          </a:r>
          <a:r>
            <a:rPr lang="de-DE" sz="1400" kern="1200" dirty="0" err="1" smtClean="0"/>
            <a:t>plans</a:t>
          </a:r>
          <a:endParaRPr lang="de-DE" sz="1400" kern="1200" dirty="0"/>
        </a:p>
      </dsp:txBody>
      <dsp:txXfrm>
        <a:off x="7321603" y="1110013"/>
        <a:ext cx="1462123" cy="12816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3076363" cy="511731"/>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sz="quarter" idx="1"/>
          </p:nvPr>
        </p:nvSpPr>
        <p:spPr>
          <a:xfrm>
            <a:off x="4021297" y="0"/>
            <a:ext cx="3076363" cy="511731"/>
          </a:xfrm>
          <a:prstGeom prst="rect">
            <a:avLst/>
          </a:prstGeom>
        </p:spPr>
        <p:txBody>
          <a:bodyPr vert="horz" lIns="94768" tIns="47384" rIns="94768" bIns="47384" rtlCol="0"/>
          <a:lstStyle>
            <a:lvl1pPr algn="r">
              <a:defRPr sz="1200"/>
            </a:lvl1pPr>
          </a:lstStyle>
          <a:p>
            <a:fld id="{CF95801E-0B25-4347-A333-B1B32306B1B6}" type="datetimeFigureOut">
              <a:rPr lang="de-DE" smtClean="0"/>
              <a:t>14.05.2013</a:t>
            </a:fld>
            <a:endParaRPr lang="de-DE"/>
          </a:p>
        </p:txBody>
      </p:sp>
      <p:sp>
        <p:nvSpPr>
          <p:cNvPr id="4" name="Fußzeilenplatzhalter 3"/>
          <p:cNvSpPr>
            <a:spLocks noGrp="1"/>
          </p:cNvSpPr>
          <p:nvPr>
            <p:ph type="ftr" sz="quarter" idx="2"/>
          </p:nvPr>
        </p:nvSpPr>
        <p:spPr>
          <a:xfrm>
            <a:off x="3" y="9721106"/>
            <a:ext cx="3076363" cy="511731"/>
          </a:xfrm>
          <a:prstGeom prst="rect">
            <a:avLst/>
          </a:prstGeom>
        </p:spPr>
        <p:txBody>
          <a:bodyPr vert="horz" lIns="94768" tIns="47384" rIns="94768" bIns="47384" rtlCol="0" anchor="b"/>
          <a:lstStyle>
            <a:lvl1pPr algn="l">
              <a:defRPr sz="1200"/>
            </a:lvl1pPr>
          </a:lstStyle>
          <a:p>
            <a:endParaRPr lang="de-DE"/>
          </a:p>
        </p:txBody>
      </p:sp>
      <p:sp>
        <p:nvSpPr>
          <p:cNvPr id="5" name="Foliennummernplatzhalter 4"/>
          <p:cNvSpPr>
            <a:spLocks noGrp="1"/>
          </p:cNvSpPr>
          <p:nvPr>
            <p:ph type="sldNum" sz="quarter" idx="3"/>
          </p:nvPr>
        </p:nvSpPr>
        <p:spPr>
          <a:xfrm>
            <a:off x="4021297" y="9721106"/>
            <a:ext cx="3076363" cy="511731"/>
          </a:xfrm>
          <a:prstGeom prst="rect">
            <a:avLst/>
          </a:prstGeom>
        </p:spPr>
        <p:txBody>
          <a:bodyPr vert="horz" lIns="94768" tIns="47384" rIns="94768" bIns="47384" rtlCol="0" anchor="b"/>
          <a:lstStyle>
            <a:lvl1pPr algn="r">
              <a:defRPr sz="1200"/>
            </a:lvl1pPr>
          </a:lstStyle>
          <a:p>
            <a:fld id="{1D542985-7CCE-4EBE-A4EF-3934D89A5365}" type="slidenum">
              <a:rPr lang="de-DE" smtClean="0"/>
              <a:t>‹Nr.›</a:t>
            </a:fld>
            <a:endParaRPr lang="de-DE"/>
          </a:p>
        </p:txBody>
      </p:sp>
    </p:spTree>
    <p:extLst>
      <p:ext uri="{BB962C8B-B14F-4D97-AF65-F5344CB8AC3E}">
        <p14:creationId xmlns:p14="http://schemas.microsoft.com/office/powerpoint/2010/main" val="1513977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3076363" cy="511731"/>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4021297" y="0"/>
            <a:ext cx="3076363" cy="511731"/>
          </a:xfrm>
          <a:prstGeom prst="rect">
            <a:avLst/>
          </a:prstGeom>
        </p:spPr>
        <p:txBody>
          <a:bodyPr vert="horz" lIns="94768" tIns="47384" rIns="94768" bIns="47384" rtlCol="0"/>
          <a:lstStyle>
            <a:lvl1pPr algn="r">
              <a:defRPr sz="1200"/>
            </a:lvl1pPr>
          </a:lstStyle>
          <a:p>
            <a:fld id="{BEF4BCC6-C551-4AE9-8ED4-F42AFAFD2A6F}" type="datetimeFigureOut">
              <a:rPr lang="de-DE" smtClean="0"/>
              <a:t>14.05.2013</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3" y="9721106"/>
            <a:ext cx="3076363" cy="511731"/>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4021297" y="9721106"/>
            <a:ext cx="3076363" cy="511731"/>
          </a:xfrm>
          <a:prstGeom prst="rect">
            <a:avLst/>
          </a:prstGeom>
        </p:spPr>
        <p:txBody>
          <a:bodyPr vert="horz" lIns="94768" tIns="47384" rIns="94768" bIns="47384" rtlCol="0" anchor="b"/>
          <a:lstStyle>
            <a:lvl1pPr algn="r">
              <a:defRPr sz="1200"/>
            </a:lvl1pPr>
          </a:lstStyle>
          <a:p>
            <a:fld id="{F5B9AF13-3314-40E7-8F54-BB8002553F73}" type="slidenum">
              <a:rPr lang="de-DE" smtClean="0"/>
              <a:t>‹Nr.›</a:t>
            </a:fld>
            <a:endParaRPr lang="de-DE"/>
          </a:p>
        </p:txBody>
      </p:sp>
    </p:spTree>
    <p:extLst>
      <p:ext uri="{BB962C8B-B14F-4D97-AF65-F5344CB8AC3E}">
        <p14:creationId xmlns:p14="http://schemas.microsoft.com/office/powerpoint/2010/main" val="1731539042"/>
      </p:ext>
    </p:extLst>
  </p:cSld>
  <p:clrMap bg1="lt1" tx1="dk1" bg2="lt2" tx2="dk2" accent1="accent1" accent2="accent2" accent3="accent3" accent4="accent4" accent5="accent5" accent6="accent6" hlink="hlink" folHlink="folHlink"/>
  <p:notesStyle>
    <a:lvl1pPr marL="0" algn="l" defTabSz="801046" rtl="0" eaLnBrk="1" latinLnBrk="0" hangingPunct="1">
      <a:defRPr sz="1100" kern="1200">
        <a:solidFill>
          <a:schemeClr val="tx1"/>
        </a:solidFill>
        <a:latin typeface="+mn-lt"/>
        <a:ea typeface="+mn-ea"/>
        <a:cs typeface="+mn-cs"/>
      </a:defRPr>
    </a:lvl1pPr>
    <a:lvl2pPr marL="400525" algn="l" defTabSz="801046" rtl="0" eaLnBrk="1" latinLnBrk="0" hangingPunct="1">
      <a:defRPr sz="1100" kern="1200">
        <a:solidFill>
          <a:schemeClr val="tx1"/>
        </a:solidFill>
        <a:latin typeface="+mn-lt"/>
        <a:ea typeface="+mn-ea"/>
        <a:cs typeface="+mn-cs"/>
      </a:defRPr>
    </a:lvl2pPr>
    <a:lvl3pPr marL="801046" algn="l" defTabSz="801046" rtl="0" eaLnBrk="1" latinLnBrk="0" hangingPunct="1">
      <a:defRPr sz="1100" kern="1200">
        <a:solidFill>
          <a:schemeClr val="tx1"/>
        </a:solidFill>
        <a:latin typeface="+mn-lt"/>
        <a:ea typeface="+mn-ea"/>
        <a:cs typeface="+mn-cs"/>
      </a:defRPr>
    </a:lvl3pPr>
    <a:lvl4pPr marL="1201571" algn="l" defTabSz="801046" rtl="0" eaLnBrk="1" latinLnBrk="0" hangingPunct="1">
      <a:defRPr sz="1100" kern="1200">
        <a:solidFill>
          <a:schemeClr val="tx1"/>
        </a:solidFill>
        <a:latin typeface="+mn-lt"/>
        <a:ea typeface="+mn-ea"/>
        <a:cs typeface="+mn-cs"/>
      </a:defRPr>
    </a:lvl4pPr>
    <a:lvl5pPr marL="1602094" algn="l" defTabSz="801046" rtl="0" eaLnBrk="1" latinLnBrk="0" hangingPunct="1">
      <a:defRPr sz="1100" kern="1200">
        <a:solidFill>
          <a:schemeClr val="tx1"/>
        </a:solidFill>
        <a:latin typeface="+mn-lt"/>
        <a:ea typeface="+mn-ea"/>
        <a:cs typeface="+mn-cs"/>
      </a:defRPr>
    </a:lvl5pPr>
    <a:lvl6pPr marL="2002619" algn="l" defTabSz="801046" rtl="0" eaLnBrk="1" latinLnBrk="0" hangingPunct="1">
      <a:defRPr sz="1100" kern="1200">
        <a:solidFill>
          <a:schemeClr val="tx1"/>
        </a:solidFill>
        <a:latin typeface="+mn-lt"/>
        <a:ea typeface="+mn-ea"/>
        <a:cs typeface="+mn-cs"/>
      </a:defRPr>
    </a:lvl6pPr>
    <a:lvl7pPr marL="2403143" algn="l" defTabSz="801046" rtl="0" eaLnBrk="1" latinLnBrk="0" hangingPunct="1">
      <a:defRPr sz="1100" kern="1200">
        <a:solidFill>
          <a:schemeClr val="tx1"/>
        </a:solidFill>
        <a:latin typeface="+mn-lt"/>
        <a:ea typeface="+mn-ea"/>
        <a:cs typeface="+mn-cs"/>
      </a:defRPr>
    </a:lvl7pPr>
    <a:lvl8pPr marL="2803666" algn="l" defTabSz="801046" rtl="0" eaLnBrk="1" latinLnBrk="0" hangingPunct="1">
      <a:defRPr sz="1100" kern="1200">
        <a:solidFill>
          <a:schemeClr val="tx1"/>
        </a:solidFill>
        <a:latin typeface="+mn-lt"/>
        <a:ea typeface="+mn-ea"/>
        <a:cs typeface="+mn-cs"/>
      </a:defRPr>
    </a:lvl8pPr>
    <a:lvl9pPr marL="3204189" algn="l" defTabSz="80104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All</a:t>
            </a:r>
            <a:r>
              <a:rPr lang="en-US" baseline="0" dirty="0" smtClean="0"/>
              <a:t> your base are belong to us!</a:t>
            </a:r>
            <a:endParaRPr lang="en-US" dirty="0"/>
          </a:p>
        </p:txBody>
      </p:sp>
      <p:sp>
        <p:nvSpPr>
          <p:cNvPr id="4" name="Foliennummernplatzhalter 3"/>
          <p:cNvSpPr>
            <a:spLocks noGrp="1"/>
          </p:cNvSpPr>
          <p:nvPr>
            <p:ph type="sldNum" sz="quarter" idx="10"/>
          </p:nvPr>
        </p:nvSpPr>
        <p:spPr/>
        <p:txBody>
          <a:bodyPr/>
          <a:lstStyle/>
          <a:p>
            <a:fld id="{F5B9AF13-3314-40E7-8F54-BB8002553F73}" type="slidenum">
              <a:rPr lang="de-DE" smtClean="0"/>
              <a:t>3</a:t>
            </a:fld>
            <a:endParaRPr lang="de-DE" dirty="0"/>
          </a:p>
        </p:txBody>
      </p:sp>
    </p:spTree>
    <p:extLst>
      <p:ext uri="{BB962C8B-B14F-4D97-AF65-F5344CB8AC3E}">
        <p14:creationId xmlns:p14="http://schemas.microsoft.com/office/powerpoint/2010/main" val="112842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u="none" strike="noStrike" kern="1200" baseline="0" dirty="0" smtClean="0">
                <a:solidFill>
                  <a:schemeClr val="tx1"/>
                </a:solidFill>
                <a:latin typeface="+mn-lt"/>
                <a:ea typeface="+mn-ea"/>
                <a:cs typeface="+mn-cs"/>
              </a:rPr>
              <a:t>Dependent changes are changes that influence each other and cannot be planned separately. Changes have an influence on each other if they have elements in the current or target state in common. Additionally, Aier and </a:t>
            </a:r>
            <a:r>
              <a:rPr lang="en-US" sz="1100" b="0" i="0" u="none" strike="noStrike" kern="1200" baseline="0" dirty="0" err="1" smtClean="0">
                <a:solidFill>
                  <a:schemeClr val="tx1"/>
                </a:solidFill>
                <a:latin typeface="+mn-lt"/>
                <a:ea typeface="+mn-ea"/>
                <a:cs typeface="+mn-cs"/>
              </a:rPr>
              <a:t>Gleichauf</a:t>
            </a:r>
            <a:r>
              <a:rPr lang="en-US" sz="1100" b="0" i="0" u="none" strike="noStrike" kern="1200" baseline="0" dirty="0" smtClean="0">
                <a:solidFill>
                  <a:schemeClr val="tx1"/>
                </a:solidFill>
                <a:latin typeface="+mn-lt"/>
                <a:ea typeface="+mn-ea"/>
                <a:cs typeface="+mn-cs"/>
              </a:rPr>
              <a:t> ([6], p.64) define dependent elements in one state if they have a relationship to each other. To detect dependent changes between two states of an EA it is necessary to know the successor relationships between elements of the current and target state. Figure 1 shows the successor relationships between elements and the dependencies between elements in one state. For example, element A and B both have the successor C in the target state. Furthermore, A and B do not have any further successors and C does not have any further predecessors, then A, B and C are part of a dependent change. A and B depend on other elements but these dependencies are adopted by the successor C.</a:t>
            </a:r>
            <a:endParaRPr lang="en-US" dirty="0"/>
          </a:p>
        </p:txBody>
      </p:sp>
      <p:sp>
        <p:nvSpPr>
          <p:cNvPr id="4" name="Foliennummernplatzhalter 3"/>
          <p:cNvSpPr>
            <a:spLocks noGrp="1"/>
          </p:cNvSpPr>
          <p:nvPr>
            <p:ph type="sldNum" sz="quarter" idx="10"/>
          </p:nvPr>
        </p:nvSpPr>
        <p:spPr/>
        <p:txBody>
          <a:bodyPr/>
          <a:lstStyle/>
          <a:p>
            <a:fld id="{F5B9AF13-3314-40E7-8F54-BB8002553F73}" type="slidenum">
              <a:rPr lang="de-DE" smtClean="0"/>
              <a:t>6</a:t>
            </a:fld>
            <a:endParaRPr lang="de-DE"/>
          </a:p>
        </p:txBody>
      </p:sp>
    </p:spTree>
    <p:extLst>
      <p:ext uri="{BB962C8B-B14F-4D97-AF65-F5344CB8AC3E}">
        <p14:creationId xmlns:p14="http://schemas.microsoft.com/office/powerpoint/2010/main" val="34348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10"/>
          </p:nvPr>
        </p:nvSpPr>
        <p:spPr/>
        <p:txBody>
          <a:bodyPr/>
          <a:lstStyle/>
          <a:p>
            <a:fld id="{F5B9AF13-3314-40E7-8F54-BB8002553F73}" type="slidenum">
              <a:rPr lang="de-DE" smtClean="0"/>
              <a:t>8</a:t>
            </a:fld>
            <a:endParaRPr lang="de-DE"/>
          </a:p>
        </p:txBody>
      </p:sp>
    </p:spTree>
    <p:extLst>
      <p:ext uri="{BB962C8B-B14F-4D97-AF65-F5344CB8AC3E}">
        <p14:creationId xmlns:p14="http://schemas.microsoft.com/office/powerpoint/2010/main" val="288263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F5B9AF13-3314-40E7-8F54-BB8002553F73}" type="slidenum">
              <a:rPr lang="de-DE" smtClean="0"/>
              <a:t>10</a:t>
            </a:fld>
            <a:endParaRPr lang="de-DE"/>
          </a:p>
        </p:txBody>
      </p:sp>
    </p:spTree>
    <p:extLst>
      <p:ext uri="{BB962C8B-B14F-4D97-AF65-F5344CB8AC3E}">
        <p14:creationId xmlns:p14="http://schemas.microsoft.com/office/powerpoint/2010/main" val="114084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planning component guides the EA Planner through the detailing process of the target state. At first the planning component creates from the abstract actions create new application component, retain one application component or retain several application components, applied on the current state, concrete actions. The EA Planner may need additional information to decide which of the suggestions is the most beneficial. Additionally, the planning component sets the successor relationships, within the transformation model, in the background as the EA Planner makes the decisions which application components have to be built or retained. If a new application component is selected to be built the planning component will suggest to implement and use the services implemented and</a:t>
            </a:r>
          </a:p>
          <a:p>
            <a:r>
              <a:rPr lang="en-US" dirty="0" smtClean="0"/>
              <a:t>used by the predecessor. The EA Planner may follow these suggestions or adjust them to his needs. At this point the EA Planner does not specify the temporal sequence of changes. He is detailing the information to allow a sound sequencing and scheduling later on. All parts that are not </a:t>
            </a:r>
            <a:r>
              <a:rPr lang="en-US" dirty="0" err="1" smtClean="0"/>
              <a:t>specied</a:t>
            </a:r>
            <a:r>
              <a:rPr lang="en-US" dirty="0" smtClean="0"/>
              <a:t> in interaction between the EA Planner and the planning component remain the same as in the detailed cur-</a:t>
            </a:r>
          </a:p>
          <a:p>
            <a:r>
              <a:rPr lang="en-US" dirty="0" smtClean="0"/>
              <a:t>rent state, as no changes are </a:t>
            </a:r>
            <a:r>
              <a:rPr lang="en-US" dirty="0" err="1" smtClean="0"/>
              <a:t>specied</a:t>
            </a:r>
            <a:r>
              <a:rPr lang="en-US" dirty="0" smtClean="0"/>
              <a:t>. As a result a detailed target state and the successor relationships between elements of the current and target state are available. The transformation model contains the successor relationships at the end of this phase.</a:t>
            </a:r>
            <a:endParaRPr lang="de-DE" dirty="0" smtClean="0"/>
          </a:p>
          <a:p>
            <a:endParaRPr lang="en-US" dirty="0"/>
          </a:p>
        </p:txBody>
      </p:sp>
      <p:sp>
        <p:nvSpPr>
          <p:cNvPr id="4" name="Foliennummernplatzhalter 3"/>
          <p:cNvSpPr>
            <a:spLocks noGrp="1"/>
          </p:cNvSpPr>
          <p:nvPr>
            <p:ph type="sldNum" sz="quarter" idx="10"/>
          </p:nvPr>
        </p:nvSpPr>
        <p:spPr/>
        <p:txBody>
          <a:bodyPr/>
          <a:lstStyle/>
          <a:p>
            <a:fld id="{F5B9AF13-3314-40E7-8F54-BB8002553F73}" type="slidenum">
              <a:rPr lang="de-DE" smtClean="0"/>
              <a:t>11</a:t>
            </a:fld>
            <a:endParaRPr lang="de-DE"/>
          </a:p>
        </p:txBody>
      </p:sp>
    </p:spTree>
    <p:extLst>
      <p:ext uri="{BB962C8B-B14F-4D97-AF65-F5344CB8AC3E}">
        <p14:creationId xmlns:p14="http://schemas.microsoft.com/office/powerpoint/2010/main" val="372878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u="none" strike="noStrike" kern="1200" baseline="0" dirty="0" smtClean="0">
                <a:solidFill>
                  <a:schemeClr val="tx1"/>
                </a:solidFill>
                <a:latin typeface="+mn-lt"/>
                <a:ea typeface="+mn-ea"/>
                <a:cs typeface="+mn-cs"/>
              </a:rPr>
              <a:t>We </a:t>
            </a:r>
            <a:r>
              <a:rPr lang="en-US" sz="1100" b="0" i="0" u="none" strike="noStrike" kern="1200" baseline="0" dirty="0" err="1" smtClean="0">
                <a:solidFill>
                  <a:schemeClr val="tx1"/>
                </a:solidFill>
                <a:latin typeface="+mn-lt"/>
                <a:ea typeface="+mn-ea"/>
                <a:cs typeface="+mn-cs"/>
              </a:rPr>
              <a:t>nished</a:t>
            </a:r>
            <a:r>
              <a:rPr lang="en-US" sz="1100" b="0" i="0" u="none" strike="noStrike" kern="1200" baseline="0" dirty="0" smtClean="0">
                <a:solidFill>
                  <a:schemeClr val="tx1"/>
                </a:solidFill>
                <a:latin typeface="+mn-lt"/>
                <a:ea typeface="+mn-ea"/>
                <a:cs typeface="+mn-cs"/>
              </a:rPr>
              <a:t> the literature research on the state of the art in enterprise architecture planning and knowledge-based planning in </a:t>
            </a:r>
            <a:r>
              <a:rPr lang="en-US" sz="1100" b="0" i="0" u="none" strike="noStrike" kern="1200" baseline="0" dirty="0" err="1" smtClean="0">
                <a:solidFill>
                  <a:schemeClr val="tx1"/>
                </a:solidFill>
                <a:latin typeface="+mn-lt"/>
                <a:ea typeface="+mn-ea"/>
                <a:cs typeface="+mn-cs"/>
              </a:rPr>
              <a:t>articial</a:t>
            </a:r>
            <a:r>
              <a:rPr lang="en-US" sz="1100" b="0" i="0" u="none" strike="noStrike" kern="1200" baseline="0" dirty="0" smtClean="0">
                <a:solidFill>
                  <a:schemeClr val="tx1"/>
                </a:solidFill>
                <a:latin typeface="+mn-lt"/>
                <a:ea typeface="+mn-ea"/>
                <a:cs typeface="+mn-cs"/>
              </a:rPr>
              <a:t> intelligence relevant for the thesis' topic. Furthermore, we </a:t>
            </a:r>
            <a:r>
              <a:rPr lang="en-US" sz="1100" b="0" i="0" u="none" strike="noStrike" kern="1200" baseline="0" dirty="0" err="1" smtClean="0">
                <a:solidFill>
                  <a:schemeClr val="tx1"/>
                </a:solidFill>
                <a:latin typeface="+mn-lt"/>
                <a:ea typeface="+mn-ea"/>
                <a:cs typeface="+mn-cs"/>
              </a:rPr>
              <a:t>identied</a:t>
            </a:r>
            <a:r>
              <a:rPr lang="en-US" sz="1100" b="0" i="0" u="none" strike="noStrike" kern="1200" baseline="0" dirty="0" smtClean="0">
                <a:solidFill>
                  <a:schemeClr val="tx1"/>
                </a:solidFill>
                <a:latin typeface="+mn-lt"/>
                <a:ea typeface="+mn-ea"/>
                <a:cs typeface="+mn-cs"/>
              </a:rPr>
              <a:t> the problems and </a:t>
            </a:r>
            <a:r>
              <a:rPr lang="en-US" sz="1100" b="0" i="0" u="none" strike="noStrike" kern="1200" baseline="0" dirty="0" err="1" smtClean="0">
                <a:solidFill>
                  <a:schemeClr val="tx1"/>
                </a:solidFill>
                <a:latin typeface="+mn-lt"/>
                <a:ea typeface="+mn-ea"/>
                <a:cs typeface="+mn-cs"/>
              </a:rPr>
              <a:t>dened</a:t>
            </a:r>
            <a:r>
              <a:rPr lang="en-US" sz="1100" b="0" i="0" u="none" strike="noStrike" kern="1200" baseline="0" dirty="0" smtClean="0">
                <a:solidFill>
                  <a:schemeClr val="tx1"/>
                </a:solidFill>
                <a:latin typeface="+mn-lt"/>
                <a:ea typeface="+mn-ea"/>
                <a:cs typeface="+mn-cs"/>
              </a:rPr>
              <a:t> the objectives of the proposed solution.</a:t>
            </a:r>
            <a:endParaRPr lang="de-DE" dirty="0"/>
          </a:p>
        </p:txBody>
      </p:sp>
      <p:sp>
        <p:nvSpPr>
          <p:cNvPr id="4" name="Foliennummernplatzhalter 3"/>
          <p:cNvSpPr>
            <a:spLocks noGrp="1"/>
          </p:cNvSpPr>
          <p:nvPr>
            <p:ph type="sldNum" sz="quarter" idx="10"/>
          </p:nvPr>
        </p:nvSpPr>
        <p:spPr/>
        <p:txBody>
          <a:bodyPr/>
          <a:lstStyle/>
          <a:p>
            <a:fld id="{F5B9AF13-3314-40E7-8F54-BB8002553F73}" type="slidenum">
              <a:rPr lang="de-DE" smtClean="0"/>
              <a:t>15</a:t>
            </a:fld>
            <a:endParaRPr lang="de-DE"/>
          </a:p>
        </p:txBody>
      </p:sp>
    </p:spTree>
    <p:extLst>
      <p:ext uri="{BB962C8B-B14F-4D97-AF65-F5344CB8AC3E}">
        <p14:creationId xmlns:p14="http://schemas.microsoft.com/office/powerpoint/2010/main" val="1895777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u="none" strike="noStrike" kern="1200" baseline="0" dirty="0" smtClean="0">
                <a:solidFill>
                  <a:schemeClr val="tx1"/>
                </a:solidFill>
                <a:latin typeface="+mn-lt"/>
                <a:ea typeface="+mn-ea"/>
                <a:cs typeface="+mn-cs"/>
              </a:rPr>
              <a:t>The first result that has been achieved is tackling the third research questions.</a:t>
            </a:r>
          </a:p>
          <a:p>
            <a:r>
              <a:rPr lang="en-US" sz="1100" b="0" i="0" u="none" strike="noStrike" kern="1200" baseline="0" dirty="0" smtClean="0">
                <a:solidFill>
                  <a:schemeClr val="tx1"/>
                </a:solidFill>
                <a:latin typeface="+mn-lt"/>
                <a:ea typeface="+mn-ea"/>
                <a:cs typeface="+mn-cs"/>
              </a:rPr>
              <a:t>It shows how all </a:t>
            </a:r>
            <a:r>
              <a:rPr lang="en-US" sz="1100" b="0" i="0" u="none" strike="noStrike" kern="1200" baseline="0" dirty="0" err="1" smtClean="0">
                <a:solidFill>
                  <a:schemeClr val="tx1"/>
                </a:solidFill>
                <a:latin typeface="+mn-lt"/>
                <a:ea typeface="+mn-ea"/>
                <a:cs typeface="+mn-cs"/>
              </a:rPr>
              <a:t>dierences</a:t>
            </a:r>
            <a:r>
              <a:rPr lang="en-US" sz="1100" b="0" i="0" u="none" strike="noStrike" kern="1200" baseline="0" dirty="0" smtClean="0">
                <a:solidFill>
                  <a:schemeClr val="tx1"/>
                </a:solidFill>
                <a:latin typeface="+mn-lt"/>
                <a:ea typeface="+mn-ea"/>
                <a:cs typeface="+mn-cs"/>
              </a:rPr>
              <a:t> between two states </a:t>
            </a:r>
            <a:r>
              <a:rPr lang="en-US" sz="1100" b="0" i="0" u="none" strike="noStrike" kern="1200" baseline="0" dirty="0" err="1" smtClean="0">
                <a:solidFill>
                  <a:schemeClr val="tx1"/>
                </a:solidFill>
                <a:latin typeface="+mn-lt"/>
                <a:ea typeface="+mn-ea"/>
                <a:cs typeface="+mn-cs"/>
              </a:rPr>
              <a:t>modelled</a:t>
            </a:r>
            <a:r>
              <a:rPr lang="en-US" sz="1100" b="0" i="0" u="none" strike="noStrike" kern="1200" baseline="0" dirty="0" smtClean="0">
                <a:solidFill>
                  <a:schemeClr val="tx1"/>
                </a:solidFill>
                <a:latin typeface="+mn-lt"/>
                <a:ea typeface="+mn-ea"/>
                <a:cs typeface="+mn-cs"/>
              </a:rPr>
              <a:t> in OWL can be derived automatically. We </a:t>
            </a:r>
            <a:r>
              <a:rPr lang="en-US" sz="1100" b="0" i="0" u="none" strike="noStrike" kern="1200" baseline="0" dirty="0" err="1" smtClean="0">
                <a:solidFill>
                  <a:schemeClr val="tx1"/>
                </a:solidFill>
                <a:latin typeface="+mn-lt"/>
                <a:ea typeface="+mn-ea"/>
                <a:cs typeface="+mn-cs"/>
              </a:rPr>
              <a:t>modelled</a:t>
            </a:r>
            <a:r>
              <a:rPr lang="en-US" sz="1100" b="0" i="0" u="none" strike="noStrike" kern="1200" baseline="0" dirty="0" smtClean="0">
                <a:solidFill>
                  <a:schemeClr val="tx1"/>
                </a:solidFill>
                <a:latin typeface="+mn-lt"/>
                <a:ea typeface="+mn-ea"/>
                <a:cs typeface="+mn-cs"/>
              </a:rPr>
              <a:t> at </a:t>
            </a:r>
            <a:r>
              <a:rPr lang="en-US" sz="1100" b="0" i="0" u="none" strike="noStrike" kern="1200" baseline="0" dirty="0" err="1" smtClean="0">
                <a:solidFill>
                  <a:schemeClr val="tx1"/>
                </a:solidFill>
                <a:latin typeface="+mn-lt"/>
                <a:ea typeface="+mn-ea"/>
                <a:cs typeface="+mn-cs"/>
              </a:rPr>
              <a:t>rst</a:t>
            </a:r>
            <a:r>
              <a:rPr lang="en-US" sz="1100" b="0" i="0" u="none" strike="noStrike" kern="1200" baseline="0" dirty="0" smtClean="0">
                <a:solidFill>
                  <a:schemeClr val="tx1"/>
                </a:solidFill>
                <a:latin typeface="+mn-lt"/>
                <a:ea typeface="+mn-ea"/>
                <a:cs typeface="+mn-cs"/>
              </a:rPr>
              <a:t> a coarse current state and target state of an application architecture based upon examples provided from Hanschke [26]. Hanschke uses business support maps to plan the changes in information systems. We adopted the procedure for a proof of concept to derive successor relationships automatically. For each cell within the business support map, consisting of business processes (x-axis) and customer groups (y-axis), the applications localized in a cell of the current target state were made successors of each other's.</a:t>
            </a:r>
          </a:p>
          <a:p>
            <a:r>
              <a:rPr lang="en-US" sz="1100" b="0" i="0" u="none" strike="noStrike" kern="1200" baseline="0" dirty="0" smtClean="0">
                <a:solidFill>
                  <a:schemeClr val="tx1"/>
                </a:solidFill>
                <a:latin typeface="+mn-lt"/>
                <a:ea typeface="+mn-ea"/>
                <a:cs typeface="+mn-cs"/>
              </a:rPr>
              <a:t>Based on the successor relationships and information detailing the current state with application services and information (data) objects it is possible to create suggestions for a detailed target state [27]. We </a:t>
            </a:r>
            <a:r>
              <a:rPr lang="en-US" sz="1100" b="0" i="0" u="none" strike="noStrike" kern="1200" baseline="0" dirty="0" err="1" smtClean="0">
                <a:solidFill>
                  <a:schemeClr val="tx1"/>
                </a:solidFill>
                <a:latin typeface="+mn-lt"/>
                <a:ea typeface="+mn-ea"/>
                <a:cs typeface="+mn-cs"/>
              </a:rPr>
              <a:t>modelled</a:t>
            </a:r>
            <a:r>
              <a:rPr lang="en-US" sz="1100" b="0" i="0" u="none" strike="noStrike" kern="1200" baseline="0" dirty="0" smtClean="0">
                <a:solidFill>
                  <a:schemeClr val="tx1"/>
                </a:solidFill>
                <a:latin typeface="+mn-lt"/>
                <a:ea typeface="+mn-ea"/>
                <a:cs typeface="+mn-cs"/>
              </a:rPr>
              <a:t> the states in OWL using the </a:t>
            </a:r>
            <a:r>
              <a:rPr lang="en-US" sz="1100" b="0" i="0" u="none" strike="noStrike" kern="1200" baseline="0" dirty="0" err="1" smtClean="0">
                <a:solidFill>
                  <a:schemeClr val="tx1"/>
                </a:solidFill>
                <a:latin typeface="+mn-lt"/>
                <a:ea typeface="+mn-ea"/>
                <a:cs typeface="+mn-cs"/>
              </a:rPr>
              <a:t>Protege</a:t>
            </a:r>
            <a:r>
              <a:rPr lang="en-US" sz="1100" b="0" i="0" u="none" strike="noStrike" kern="1200" baseline="0" dirty="0" smtClean="0">
                <a:solidFill>
                  <a:schemeClr val="tx1"/>
                </a:solidFill>
                <a:latin typeface="+mn-lt"/>
                <a:ea typeface="+mn-ea"/>
                <a:cs typeface="+mn-cs"/>
              </a:rPr>
              <a:t> ontology editor. The derivation of </a:t>
            </a:r>
            <a:r>
              <a:rPr lang="en-US" sz="1100" b="0" i="0" u="none" strike="noStrike" kern="1200" baseline="0" dirty="0" err="1" smtClean="0">
                <a:solidFill>
                  <a:schemeClr val="tx1"/>
                </a:solidFill>
                <a:latin typeface="+mn-lt"/>
                <a:ea typeface="+mn-ea"/>
                <a:cs typeface="+mn-cs"/>
              </a:rPr>
              <a:t>dierences</a:t>
            </a:r>
            <a:r>
              <a:rPr lang="en-US" sz="1100" b="0" i="0" u="none" strike="noStrike" kern="1200" baseline="0" dirty="0" smtClean="0">
                <a:solidFill>
                  <a:schemeClr val="tx1"/>
                </a:solidFill>
                <a:latin typeface="+mn-lt"/>
                <a:ea typeface="+mn-ea"/>
                <a:cs typeface="+mn-cs"/>
              </a:rPr>
              <a:t> between the current and target state was conducted using the </a:t>
            </a:r>
            <a:r>
              <a:rPr lang="en-US" sz="1100" b="0" i="0" u="none" strike="noStrike" kern="1200" baseline="0" dirty="0" err="1" smtClean="0">
                <a:solidFill>
                  <a:schemeClr val="tx1"/>
                </a:solidFill>
                <a:latin typeface="+mn-lt"/>
                <a:ea typeface="+mn-ea"/>
                <a:cs typeface="+mn-cs"/>
              </a:rPr>
              <a:t>Protege</a:t>
            </a:r>
            <a:r>
              <a:rPr lang="en-US" sz="1100" b="0" i="0" u="none" strike="noStrike" kern="1200" baseline="0" dirty="0" smtClean="0">
                <a:solidFill>
                  <a:schemeClr val="tx1"/>
                </a:solidFill>
                <a:latin typeface="+mn-lt"/>
                <a:ea typeface="+mn-ea"/>
                <a:cs typeface="+mn-cs"/>
              </a:rPr>
              <a:t> Plugin </a:t>
            </a:r>
            <a:r>
              <a:rPr lang="en-US" sz="1100" b="0" i="0" u="none" strike="noStrike" kern="1200" baseline="0" dirty="0" err="1" smtClean="0">
                <a:solidFill>
                  <a:schemeClr val="tx1"/>
                </a:solidFill>
                <a:latin typeface="+mn-lt"/>
                <a:ea typeface="+mn-ea"/>
                <a:cs typeface="+mn-cs"/>
              </a:rPr>
              <a:t>OWLDi</a:t>
            </a:r>
            <a:r>
              <a:rPr lang="en-US" sz="1100" b="0" i="0" u="none" strike="noStrike" kern="1200" baseline="0" dirty="0" smtClean="0">
                <a:solidFill>
                  <a:schemeClr val="tx1"/>
                </a:solidFill>
                <a:latin typeface="+mn-lt"/>
                <a:ea typeface="+mn-ea"/>
                <a:cs typeface="+mn-cs"/>
              </a:rPr>
              <a:t> [28], which can trace </a:t>
            </a:r>
            <a:r>
              <a:rPr lang="en-US" sz="1100" b="0" i="0" u="none" strike="noStrike" kern="1200" baseline="0" dirty="0" err="1" smtClean="0">
                <a:solidFill>
                  <a:schemeClr val="tx1"/>
                </a:solidFill>
                <a:latin typeface="+mn-lt"/>
                <a:ea typeface="+mn-ea"/>
                <a:cs typeface="+mn-cs"/>
              </a:rPr>
              <a:t>dierences</a:t>
            </a:r>
            <a:r>
              <a:rPr lang="en-US" sz="1100" b="0" i="0" u="none" strike="noStrike" kern="1200" baseline="0" dirty="0" smtClean="0">
                <a:solidFill>
                  <a:schemeClr val="tx1"/>
                </a:solidFill>
                <a:latin typeface="+mn-lt"/>
                <a:ea typeface="+mn-ea"/>
                <a:cs typeface="+mn-cs"/>
              </a:rPr>
              <a:t> of any kind between two OWL ontologies.</a:t>
            </a:r>
            <a:endParaRPr lang="en-US" dirty="0"/>
          </a:p>
        </p:txBody>
      </p:sp>
      <p:sp>
        <p:nvSpPr>
          <p:cNvPr id="4" name="Foliennummernplatzhalter 3"/>
          <p:cNvSpPr>
            <a:spLocks noGrp="1"/>
          </p:cNvSpPr>
          <p:nvPr>
            <p:ph type="sldNum" sz="quarter" idx="10"/>
          </p:nvPr>
        </p:nvSpPr>
        <p:spPr/>
        <p:txBody>
          <a:bodyPr/>
          <a:lstStyle/>
          <a:p>
            <a:fld id="{F5B9AF13-3314-40E7-8F54-BB8002553F73}" type="slidenum">
              <a:rPr lang="de-DE" smtClean="0"/>
              <a:t>16</a:t>
            </a:fld>
            <a:endParaRPr lang="de-DE"/>
          </a:p>
        </p:txBody>
      </p:sp>
    </p:spTree>
    <p:extLst>
      <p:ext uri="{BB962C8B-B14F-4D97-AF65-F5344CB8AC3E}">
        <p14:creationId xmlns:p14="http://schemas.microsoft.com/office/powerpoint/2010/main" val="291798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u="none" strike="noStrike" kern="1200" baseline="0" dirty="0" smtClean="0">
                <a:solidFill>
                  <a:schemeClr val="tx1"/>
                </a:solidFill>
                <a:latin typeface="+mn-lt"/>
                <a:ea typeface="+mn-ea"/>
                <a:cs typeface="+mn-cs"/>
              </a:rPr>
              <a:t>As a next step the </a:t>
            </a:r>
            <a:r>
              <a:rPr lang="en-US" sz="1100" b="1" i="1" u="none" strike="noStrike" kern="1200" baseline="0" dirty="0" smtClean="0">
                <a:solidFill>
                  <a:schemeClr val="tx1"/>
                </a:solidFill>
                <a:latin typeface="+mn-lt"/>
                <a:ea typeface="+mn-ea"/>
                <a:cs typeface="+mn-cs"/>
              </a:rPr>
              <a:t>method</a:t>
            </a:r>
            <a:r>
              <a:rPr lang="en-US" sz="1100" b="0" i="0" u="none" strike="noStrike" kern="1200" baseline="0" dirty="0" smtClean="0">
                <a:solidFill>
                  <a:schemeClr val="tx1"/>
                </a:solidFill>
                <a:latin typeface="+mn-lt"/>
                <a:ea typeface="+mn-ea"/>
                <a:cs typeface="+mn-cs"/>
              </a:rPr>
              <a:t> how to develop an </a:t>
            </a:r>
            <a:r>
              <a:rPr lang="en-US" sz="1100" b="1" i="1" u="none" strike="noStrike" kern="1200" baseline="0" dirty="0" smtClean="0">
                <a:solidFill>
                  <a:schemeClr val="tx1"/>
                </a:solidFill>
                <a:latin typeface="+mn-lt"/>
                <a:ea typeface="+mn-ea"/>
                <a:cs typeface="+mn-cs"/>
              </a:rPr>
              <a:t>action repository  </a:t>
            </a:r>
            <a:r>
              <a:rPr lang="en-US" sz="1100" b="0" i="0" u="none" strike="noStrike" kern="1200" baseline="0" dirty="0" smtClean="0">
                <a:solidFill>
                  <a:schemeClr val="tx1"/>
                </a:solidFill>
                <a:latin typeface="+mn-lt"/>
                <a:ea typeface="+mn-ea"/>
                <a:cs typeface="+mn-cs"/>
              </a:rPr>
              <a:t>and the </a:t>
            </a:r>
            <a:r>
              <a:rPr lang="en-US" sz="1100" b="1" i="1" u="none" strike="noStrike" kern="1200" baseline="0" dirty="0" smtClean="0">
                <a:solidFill>
                  <a:schemeClr val="tx1"/>
                </a:solidFill>
                <a:latin typeface="+mn-lt"/>
                <a:ea typeface="+mn-ea"/>
                <a:cs typeface="+mn-cs"/>
              </a:rPr>
              <a:t>actions</a:t>
            </a:r>
            <a:r>
              <a:rPr lang="en-US" sz="1100" b="0" i="0" u="none" strike="noStrike" kern="1200" baseline="0" dirty="0" smtClean="0">
                <a:solidFill>
                  <a:schemeClr val="tx1"/>
                </a:solidFill>
                <a:latin typeface="+mn-lt"/>
                <a:ea typeface="+mn-ea"/>
                <a:cs typeface="+mn-cs"/>
              </a:rPr>
              <a:t> it contains are elaborated in further detail, especially focusing on the formalization of reference scenarios.</a:t>
            </a:r>
          </a:p>
          <a:p>
            <a:endParaRPr lang="en-US"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The </a:t>
            </a:r>
            <a:r>
              <a:rPr lang="en-US" sz="1100" b="0" i="0" u="none" strike="noStrike" kern="1200" baseline="0" dirty="0" err="1" smtClean="0">
                <a:solidFill>
                  <a:schemeClr val="tx1"/>
                </a:solidFill>
                <a:latin typeface="+mn-lt"/>
                <a:ea typeface="+mn-ea"/>
                <a:cs typeface="+mn-cs"/>
              </a:rPr>
              <a:t>identication</a:t>
            </a:r>
            <a:r>
              <a:rPr lang="en-US" sz="1100" b="0" i="0" u="none" strike="noStrike" kern="1200" baseline="0" dirty="0" smtClean="0">
                <a:solidFill>
                  <a:schemeClr val="tx1"/>
                </a:solidFill>
                <a:latin typeface="+mn-lt"/>
                <a:ea typeface="+mn-ea"/>
                <a:cs typeface="+mn-cs"/>
              </a:rPr>
              <a:t> of further temporal constraints that have to be considered in a transformation model, which allow a sequencing of changes will be designed afterwards. Resource and time aspects that have to be considered are addressed subsequently.</a:t>
            </a:r>
          </a:p>
          <a:p>
            <a:endParaRPr lang="en-US"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Moreover, a method artifact, as an additional fragment for an existing method for roadmap generation, is crucial to show that the approach is capable to be connected with an existing architecture process. This artifact addresses research question 6: How can the</a:t>
            </a:r>
          </a:p>
          <a:p>
            <a:r>
              <a:rPr lang="en-US" sz="1100" b="0" i="0" u="none" strike="noStrike" kern="1200" baseline="0" dirty="0" smtClean="0">
                <a:solidFill>
                  <a:schemeClr val="tx1"/>
                </a:solidFill>
                <a:latin typeface="+mn-lt"/>
                <a:ea typeface="+mn-ea"/>
                <a:cs typeface="+mn-cs"/>
              </a:rPr>
              <a:t>stakeholders interactively develop a roadmap with a planning component? We </a:t>
            </a:r>
            <a:r>
              <a:rPr lang="en-US" sz="1100" b="0" i="0" u="none" strike="noStrike" kern="1200" baseline="0" dirty="0" err="1" smtClean="0">
                <a:solidFill>
                  <a:schemeClr val="tx1"/>
                </a:solidFill>
                <a:latin typeface="+mn-lt"/>
                <a:ea typeface="+mn-ea"/>
                <a:cs typeface="+mn-cs"/>
              </a:rPr>
              <a:t>favour</a:t>
            </a:r>
            <a:r>
              <a:rPr lang="en-US" sz="1100" b="0" i="0" u="none" strike="noStrike" kern="1200" baseline="0" dirty="0" smtClean="0">
                <a:solidFill>
                  <a:schemeClr val="tx1"/>
                </a:solidFill>
                <a:latin typeface="+mn-lt"/>
                <a:ea typeface="+mn-ea"/>
                <a:cs typeface="+mn-cs"/>
              </a:rPr>
              <a:t> the extension of the Architecture Development Method of TOGAF, as it has a broad acceptance in </a:t>
            </a:r>
            <a:r>
              <a:rPr lang="en-US" sz="1100" b="0" i="0" u="none" strike="noStrike" kern="1200" baseline="0" dirty="0" err="1" smtClean="0">
                <a:solidFill>
                  <a:schemeClr val="tx1"/>
                </a:solidFill>
                <a:latin typeface="+mn-lt"/>
                <a:ea typeface="+mn-ea"/>
                <a:cs typeface="+mn-cs"/>
              </a:rPr>
              <a:t>dierent</a:t>
            </a:r>
            <a:r>
              <a:rPr lang="en-US" sz="1100" b="0" i="0" u="none" strike="noStrike" kern="1200" baseline="0" dirty="0" smtClean="0">
                <a:solidFill>
                  <a:schemeClr val="tx1"/>
                </a:solidFill>
                <a:latin typeface="+mn-lt"/>
                <a:ea typeface="+mn-ea"/>
                <a:cs typeface="+mn-cs"/>
              </a:rPr>
              <a:t> industries and sizes of enterprises and is publicly accessible. Furthermore, an instantiation of the planning component will be built. The designed artifacts will be evaluated in case studies with industry partners with a focus on the instantiation; one automotive, one banking and one </a:t>
            </a:r>
            <a:r>
              <a:rPr lang="de-DE" sz="1100" b="0" i="0" u="none" strike="noStrike" kern="1200" baseline="0" dirty="0" smtClean="0">
                <a:solidFill>
                  <a:schemeClr val="tx1"/>
                </a:solidFill>
                <a:latin typeface="+mn-lt"/>
                <a:ea typeface="+mn-ea"/>
                <a:cs typeface="+mn-cs"/>
              </a:rPr>
              <a:t>multi-</a:t>
            </a:r>
            <a:r>
              <a:rPr lang="de-DE" sz="1100" b="0" i="0" u="none" strike="noStrike" kern="1200" baseline="0" dirty="0" err="1" smtClean="0">
                <a:solidFill>
                  <a:schemeClr val="tx1"/>
                </a:solidFill>
                <a:latin typeface="+mn-lt"/>
                <a:ea typeface="+mn-ea"/>
                <a:cs typeface="+mn-cs"/>
              </a:rPr>
              <a:t>industry</a:t>
            </a:r>
            <a:r>
              <a:rPr lang="de-DE" sz="1100" b="0" i="0" u="none" strike="noStrike" kern="1200" baseline="0" dirty="0" smtClean="0">
                <a:solidFill>
                  <a:schemeClr val="tx1"/>
                </a:solidFill>
                <a:latin typeface="+mn-lt"/>
                <a:ea typeface="+mn-ea"/>
                <a:cs typeface="+mn-cs"/>
              </a:rPr>
              <a:t> </a:t>
            </a:r>
            <a:r>
              <a:rPr lang="de-DE" sz="1100" b="0" i="0" u="none" strike="noStrike" kern="1200" baseline="0" dirty="0" err="1" smtClean="0">
                <a:solidFill>
                  <a:schemeClr val="tx1"/>
                </a:solidFill>
                <a:latin typeface="+mn-lt"/>
                <a:ea typeface="+mn-ea"/>
                <a:cs typeface="+mn-cs"/>
              </a:rPr>
              <a:t>enterprise</a:t>
            </a:r>
            <a:r>
              <a:rPr lang="de-DE" sz="1100" b="0" i="0" u="none" strike="noStrike" kern="1200" baseline="0" dirty="0" smtClean="0">
                <a:solidFill>
                  <a:schemeClr val="tx1"/>
                </a:solidFill>
                <a:latin typeface="+mn-lt"/>
                <a:ea typeface="+mn-ea"/>
                <a:cs typeface="+mn-cs"/>
              </a:rPr>
              <a:t>.</a:t>
            </a:r>
            <a:endParaRPr lang="de-DE" dirty="0"/>
          </a:p>
        </p:txBody>
      </p:sp>
      <p:sp>
        <p:nvSpPr>
          <p:cNvPr id="4" name="Foliennummernplatzhalter 3"/>
          <p:cNvSpPr>
            <a:spLocks noGrp="1"/>
          </p:cNvSpPr>
          <p:nvPr>
            <p:ph type="sldNum" sz="quarter" idx="10"/>
          </p:nvPr>
        </p:nvSpPr>
        <p:spPr/>
        <p:txBody>
          <a:bodyPr/>
          <a:lstStyle/>
          <a:p>
            <a:fld id="{F5B9AF13-3314-40E7-8F54-BB8002553F73}" type="slidenum">
              <a:rPr lang="de-DE" smtClean="0"/>
              <a:t>18</a:t>
            </a:fld>
            <a:endParaRPr lang="de-DE"/>
          </a:p>
        </p:txBody>
      </p:sp>
    </p:spTree>
    <p:extLst>
      <p:ext uri="{BB962C8B-B14F-4D97-AF65-F5344CB8AC3E}">
        <p14:creationId xmlns:p14="http://schemas.microsoft.com/office/powerpoint/2010/main" val="3105961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äsentation gesamt Titelfoli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pic>
        <p:nvPicPr>
          <p:cNvPr id="1029" name="softplant_logo_rgb.emf" descr="C:\Users\charrach\Documents\_Softplant\unternehmenspräsentation PPT\links\softplant_logo_rgb.emf"/>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356101" y="5711330"/>
            <a:ext cx="2501737" cy="982409"/>
          </a:xfrm>
          <a:prstGeom prst="rect">
            <a:avLst/>
          </a:prstGeom>
          <a:noFill/>
          <a:extLst>
            <a:ext uri="{909E8E84-426E-40DD-AFC4-6F175D3DCCD1}">
              <a14:hiddenFill xmlns:a14="http://schemas.microsoft.com/office/drawing/2010/main">
                <a:solidFill>
                  <a:srgbClr val="FFFFFF"/>
                </a:solidFill>
              </a14:hiddenFill>
            </a:ext>
          </a:extLst>
        </p:spPr>
      </p:pic>
      <p:sp>
        <p:nvSpPr>
          <p:cNvPr id="7" name="Folientitel"/>
          <p:cNvSpPr>
            <a:spLocks noGrp="1"/>
          </p:cNvSpPr>
          <p:nvPr>
            <p:ph type="title" hasCustomPrompt="1"/>
          </p:nvPr>
        </p:nvSpPr>
        <p:spPr>
          <a:xfrm>
            <a:off x="656783" y="1401276"/>
            <a:ext cx="8229057" cy="498782"/>
          </a:xfrm>
          <a:prstGeom prst="rect">
            <a:avLst/>
          </a:prstGeom>
        </p:spPr>
        <p:txBody>
          <a:bodyPr wrap="none" lIns="0" tIns="0" rIns="0" bIns="0">
            <a:noAutofit/>
          </a:bodyPr>
          <a:lstStyle>
            <a:lvl1pPr algn="r">
              <a:defRPr sz="3600" spc="-26" baseline="0">
                <a:solidFill>
                  <a:schemeClr val="tx1">
                    <a:lumMod val="75000"/>
                    <a:lumOff val="25000"/>
                  </a:schemeClr>
                </a:solidFill>
              </a:defRPr>
            </a:lvl1pPr>
          </a:lstStyle>
          <a:p>
            <a:r>
              <a:rPr lang="de-DE" dirty="0" smtClean="0"/>
              <a:t>Titel durch Klicken bearbeiten</a:t>
            </a:r>
            <a:endParaRPr lang="de-DE" dirty="0"/>
          </a:p>
        </p:txBody>
      </p:sp>
      <p:sp>
        <p:nvSpPr>
          <p:cNvPr id="3" name="Textplatzhalter 2"/>
          <p:cNvSpPr>
            <a:spLocks noGrp="1"/>
          </p:cNvSpPr>
          <p:nvPr>
            <p:ph type="body" sz="quarter" idx="10" hasCustomPrompt="1"/>
          </p:nvPr>
        </p:nvSpPr>
        <p:spPr>
          <a:xfrm>
            <a:off x="660308" y="1947113"/>
            <a:ext cx="8224837" cy="476250"/>
          </a:xfrm>
          <a:prstGeom prst="rect">
            <a:avLst/>
          </a:prstGeom>
        </p:spPr>
        <p:txBody>
          <a:bodyPr lIns="0" tIns="0" rIns="0" bIns="0"/>
          <a:lstStyle>
            <a:lvl1pPr marL="0" indent="0" algn="r">
              <a:buNone/>
              <a:defRPr sz="3600" b="1">
                <a:solidFill>
                  <a:schemeClr val="accent1"/>
                </a:solidFill>
              </a:defRPr>
            </a:lvl1pPr>
            <a:lvl2pPr>
              <a:defRPr sz="3600" b="1">
                <a:solidFill>
                  <a:schemeClr val="accent1"/>
                </a:solidFill>
              </a:defRPr>
            </a:lvl2pPr>
            <a:lvl3pPr>
              <a:defRPr sz="3600" b="1">
                <a:solidFill>
                  <a:schemeClr val="accent1"/>
                </a:solidFill>
              </a:defRPr>
            </a:lvl3pPr>
            <a:lvl4pPr>
              <a:defRPr sz="3600" b="1">
                <a:solidFill>
                  <a:schemeClr val="accent1"/>
                </a:solidFill>
              </a:defRPr>
            </a:lvl4pPr>
            <a:lvl5pPr>
              <a:defRPr sz="3600" b="1">
                <a:solidFill>
                  <a:schemeClr val="accent1"/>
                </a:solidFill>
              </a:defRPr>
            </a:lvl5pPr>
          </a:lstStyle>
          <a:p>
            <a:pPr lvl="0"/>
            <a:r>
              <a:rPr lang="de-DE" dirty="0" smtClean="0"/>
              <a:t>Softplant GmbH</a:t>
            </a:r>
            <a:endParaRPr lang="de-DE" dirty="0"/>
          </a:p>
        </p:txBody>
      </p:sp>
      <p:sp>
        <p:nvSpPr>
          <p:cNvPr id="8" name="Textplatzhalter 7"/>
          <p:cNvSpPr>
            <a:spLocks noGrp="1"/>
          </p:cNvSpPr>
          <p:nvPr>
            <p:ph type="body" sz="quarter" idx="11" hasCustomPrompt="1"/>
          </p:nvPr>
        </p:nvSpPr>
        <p:spPr>
          <a:xfrm>
            <a:off x="714375" y="2781300"/>
            <a:ext cx="8151813" cy="647700"/>
          </a:xfrm>
          <a:prstGeom prst="rect">
            <a:avLst/>
          </a:prstGeom>
        </p:spPr>
        <p:txBody>
          <a:bodyPr lIns="0" tIns="0" rIns="0" bIns="0"/>
          <a:lstStyle>
            <a:lvl1pPr marL="0" indent="0" algn="r">
              <a:buNone/>
              <a:defRPr sz="1800" baseline="0">
                <a:solidFill>
                  <a:schemeClr val="tx1">
                    <a:lumMod val="75000"/>
                    <a:lumOff val="25000"/>
                  </a:schemeClr>
                </a:solidFill>
              </a:defRPr>
            </a:lvl1pPr>
          </a:lstStyle>
          <a:p>
            <a:pPr lvl="0"/>
            <a:r>
              <a:rPr lang="de-DE" dirty="0" smtClean="0"/>
              <a:t>Untertitel 2 durch Klicken bearbeiten</a:t>
            </a:r>
            <a:endParaRPr lang="de-DE" dirty="0"/>
          </a:p>
        </p:txBody>
      </p:sp>
    </p:spTree>
    <p:extLst>
      <p:ext uri="{BB962C8B-B14F-4D97-AF65-F5344CB8AC3E}">
        <p14:creationId xmlns:p14="http://schemas.microsoft.com/office/powerpoint/2010/main" val="512727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folie 03">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p:nvPr>
        </p:nvSpPr>
        <p:spPr>
          <a:xfrm>
            <a:off x="-18000" y="0"/>
            <a:ext cx="9180000" cy="5738412"/>
          </a:xfrm>
          <a:custGeom>
            <a:avLst/>
            <a:gdLst>
              <a:gd name="connsiteX0" fmla="*/ 0 w 10722656"/>
              <a:gd name="connsiteY0" fmla="*/ 0 h 4722813"/>
              <a:gd name="connsiteX1" fmla="*/ 10722656 w 10722656"/>
              <a:gd name="connsiteY1" fmla="*/ 0 h 4722813"/>
              <a:gd name="connsiteX2" fmla="*/ 10722656 w 10722656"/>
              <a:gd name="connsiteY2" fmla="*/ 4722813 h 4722813"/>
              <a:gd name="connsiteX3" fmla="*/ 0 w 10722656"/>
              <a:gd name="connsiteY3" fmla="*/ 4722813 h 4722813"/>
              <a:gd name="connsiteX4" fmla="*/ 0 w 10722656"/>
              <a:gd name="connsiteY4" fmla="*/ 0 h 4722813"/>
              <a:gd name="connsiteX0" fmla="*/ 0 w 10722656"/>
              <a:gd name="connsiteY0" fmla="*/ 0 h 6268025"/>
              <a:gd name="connsiteX1" fmla="*/ 10722656 w 10722656"/>
              <a:gd name="connsiteY1" fmla="*/ 0 h 6268025"/>
              <a:gd name="connsiteX2" fmla="*/ 10722656 w 10722656"/>
              <a:gd name="connsiteY2" fmla="*/ 4722813 h 6268025"/>
              <a:gd name="connsiteX3" fmla="*/ 0 w 10722656"/>
              <a:gd name="connsiteY3" fmla="*/ 4722813 h 6268025"/>
              <a:gd name="connsiteX4" fmla="*/ 0 w 10722656"/>
              <a:gd name="connsiteY4" fmla="*/ 0 h 6268025"/>
              <a:gd name="connsiteX0" fmla="*/ 0 w 10732704"/>
              <a:gd name="connsiteY0" fmla="*/ 0 h 5900911"/>
              <a:gd name="connsiteX1" fmla="*/ 10722656 w 10732704"/>
              <a:gd name="connsiteY1" fmla="*/ 0 h 5900911"/>
              <a:gd name="connsiteX2" fmla="*/ 10732704 w 10732704"/>
              <a:gd name="connsiteY2" fmla="*/ 2873916 h 5900911"/>
              <a:gd name="connsiteX3" fmla="*/ 0 w 10732704"/>
              <a:gd name="connsiteY3" fmla="*/ 4722813 h 5900911"/>
              <a:gd name="connsiteX4" fmla="*/ 0 w 10732704"/>
              <a:gd name="connsiteY4" fmla="*/ 0 h 5900911"/>
              <a:gd name="connsiteX0" fmla="*/ 0 w 10732704"/>
              <a:gd name="connsiteY0" fmla="*/ 0 h 6326865"/>
              <a:gd name="connsiteX1" fmla="*/ 10722656 w 10732704"/>
              <a:gd name="connsiteY1" fmla="*/ 0 h 6326865"/>
              <a:gd name="connsiteX2" fmla="*/ 10732704 w 10732704"/>
              <a:gd name="connsiteY2" fmla="*/ 2873916 h 6326865"/>
              <a:gd name="connsiteX3" fmla="*/ 0 w 10732704"/>
              <a:gd name="connsiteY3" fmla="*/ 4722813 h 6326865"/>
              <a:gd name="connsiteX4" fmla="*/ 0 w 10732704"/>
              <a:gd name="connsiteY4" fmla="*/ 0 h 632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2704" h="6326865">
                <a:moveTo>
                  <a:pt x="0" y="0"/>
                </a:moveTo>
                <a:lnTo>
                  <a:pt x="10722656" y="0"/>
                </a:lnTo>
                <a:cubicBezTo>
                  <a:pt x="10726005" y="957972"/>
                  <a:pt x="10729355" y="1915944"/>
                  <a:pt x="10732704" y="2873916"/>
                </a:cubicBezTo>
                <a:cubicBezTo>
                  <a:pt x="9992120" y="5295569"/>
                  <a:pt x="5593938" y="8199542"/>
                  <a:pt x="0" y="4722813"/>
                </a:cubicBezTo>
                <a:lnTo>
                  <a:pt x="0" y="0"/>
                </a:lnTo>
                <a:close/>
              </a:path>
            </a:pathLst>
          </a:custGeom>
          <a:solidFill>
            <a:schemeClr val="bg1">
              <a:lumMod val="85000"/>
              <a:alpha val="50000"/>
            </a:schemeClr>
          </a:solidFill>
        </p:spPr>
        <p:txBody>
          <a:bodyPr lIns="80105" tIns="40053" rIns="80105" bIns="40053" anchor="ctr"/>
          <a:lstStyle>
            <a:lvl1pPr algn="ctr">
              <a:defRPr/>
            </a:lvl1pPr>
          </a:lstStyle>
          <a:p>
            <a:endParaRPr lang="de-DE" dirty="0" smtClean="0"/>
          </a:p>
          <a:p>
            <a:endParaRPr lang="de-DE" dirty="0" smtClean="0"/>
          </a:p>
          <a:p>
            <a:endParaRPr lang="de-DE" dirty="0" smtClean="0"/>
          </a:p>
          <a:p>
            <a:r>
              <a:rPr lang="de-DE" dirty="0" smtClean="0"/>
              <a:t>Hintergrundbild durch Klicken auf Symbol bearbeiten</a:t>
            </a:r>
            <a:endParaRPr lang="de-DE" dirty="0"/>
          </a:p>
        </p:txBody>
      </p:sp>
      <p:sp>
        <p:nvSpPr>
          <p:cNvPr id="2" name="Titel 1"/>
          <p:cNvSpPr>
            <a:spLocks noGrp="1"/>
          </p:cNvSpPr>
          <p:nvPr>
            <p:ph type="title" hasCustomPrompt="1"/>
          </p:nvPr>
        </p:nvSpPr>
        <p:spPr>
          <a:xfrm>
            <a:off x="3754887" y="592398"/>
            <a:ext cx="5418369" cy="2788812"/>
          </a:xfrm>
          <a:prstGeom prst="rect">
            <a:avLst/>
          </a:prstGeom>
          <a:blipFill>
            <a:blip r:embed="rId2" cstate="print">
              <a:extLst>
                <a:ext uri="{28A0092B-C50C-407E-A947-70E740481C1C}">
                  <a14:useLocalDpi xmlns:a14="http://schemas.microsoft.com/office/drawing/2010/main"/>
                </a:ext>
              </a:extLst>
            </a:blip>
            <a:stretch>
              <a:fillRect/>
            </a:stretch>
          </a:blipFill>
        </p:spPr>
        <p:txBody>
          <a:bodyPr lIns="473059" tIns="40053" rIns="157686" bIns="40053" anchor="ctr"/>
          <a:lstStyle>
            <a:lvl1pPr marL="157686" algn="l">
              <a:defRPr sz="3200" b="1"/>
            </a:lvl1pPr>
          </a:lstStyle>
          <a:p>
            <a:r>
              <a:rPr lang="de-DE" dirty="0" smtClean="0"/>
              <a:t>Titel durch Klicken bearbeiten</a:t>
            </a:r>
            <a:endParaRPr lang="de-DE" dirty="0"/>
          </a:p>
        </p:txBody>
      </p:sp>
      <p:sp>
        <p:nvSpPr>
          <p:cNvPr id="11" name="SmartArt-Platzhalter 15"/>
          <p:cNvSpPr>
            <a:spLocks noGrp="1"/>
          </p:cNvSpPr>
          <p:nvPr>
            <p:ph type="dgm" sz="quarter" idx="11" hasCustomPrompt="1"/>
          </p:nvPr>
        </p:nvSpPr>
        <p:spPr>
          <a:xfrm flipV="1">
            <a:off x="-27504" y="3423197"/>
            <a:ext cx="9191819" cy="2079169"/>
          </a:xfrm>
          <a:custGeom>
            <a:avLst/>
            <a:gdLst>
              <a:gd name="connsiteX0" fmla="*/ 0 w 5238688"/>
              <a:gd name="connsiteY0" fmla="*/ 0 h 886271"/>
              <a:gd name="connsiteX1" fmla="*/ 5238688 w 5238688"/>
              <a:gd name="connsiteY1" fmla="*/ 0 h 886271"/>
              <a:gd name="connsiteX2" fmla="*/ 5238688 w 5238688"/>
              <a:gd name="connsiteY2" fmla="*/ 886271 h 886271"/>
              <a:gd name="connsiteX3" fmla="*/ 0 w 5238688"/>
              <a:gd name="connsiteY3" fmla="*/ 886271 h 886271"/>
              <a:gd name="connsiteX4" fmla="*/ 0 w 5238688"/>
              <a:gd name="connsiteY4" fmla="*/ 0 h 886271"/>
              <a:gd name="connsiteX0" fmla="*/ 0 w 5731057"/>
              <a:gd name="connsiteY0" fmla="*/ 442127 h 886271"/>
              <a:gd name="connsiteX1" fmla="*/ 5731057 w 5731057"/>
              <a:gd name="connsiteY1" fmla="*/ 0 h 886271"/>
              <a:gd name="connsiteX2" fmla="*/ 5731057 w 5731057"/>
              <a:gd name="connsiteY2" fmla="*/ 886271 h 886271"/>
              <a:gd name="connsiteX3" fmla="*/ 492369 w 5731057"/>
              <a:gd name="connsiteY3" fmla="*/ 886271 h 886271"/>
              <a:gd name="connsiteX4" fmla="*/ 0 w 5731057"/>
              <a:gd name="connsiteY4" fmla="*/ 442127 h 886271"/>
              <a:gd name="connsiteX0" fmla="*/ 0 w 5731057"/>
              <a:gd name="connsiteY0" fmla="*/ 442127 h 886271"/>
              <a:gd name="connsiteX1" fmla="*/ 5731057 w 5731057"/>
              <a:gd name="connsiteY1" fmla="*/ 0 h 886271"/>
              <a:gd name="connsiteX2" fmla="*/ 5731057 w 5731057"/>
              <a:gd name="connsiteY2" fmla="*/ 886271 h 886271"/>
              <a:gd name="connsiteX3" fmla="*/ 30145 w 5731057"/>
              <a:gd name="connsiteY3" fmla="*/ 836029 h 886271"/>
              <a:gd name="connsiteX4" fmla="*/ 0 w 5731057"/>
              <a:gd name="connsiteY4" fmla="*/ 442127 h 886271"/>
              <a:gd name="connsiteX0" fmla="*/ 0 w 10765281"/>
              <a:gd name="connsiteY0" fmla="*/ 522514 h 966658"/>
              <a:gd name="connsiteX1" fmla="*/ 10765281 w 10765281"/>
              <a:gd name="connsiteY1" fmla="*/ 0 h 966658"/>
              <a:gd name="connsiteX2" fmla="*/ 5731057 w 10765281"/>
              <a:gd name="connsiteY2" fmla="*/ 966658 h 966658"/>
              <a:gd name="connsiteX3" fmla="*/ 30145 w 10765281"/>
              <a:gd name="connsiteY3" fmla="*/ 916416 h 966658"/>
              <a:gd name="connsiteX4" fmla="*/ 0 w 10765281"/>
              <a:gd name="connsiteY4" fmla="*/ 522514 h 966658"/>
              <a:gd name="connsiteX0" fmla="*/ 0 w 10775330"/>
              <a:gd name="connsiteY0" fmla="*/ 522514 h 916416"/>
              <a:gd name="connsiteX1" fmla="*/ 10765281 w 10775330"/>
              <a:gd name="connsiteY1" fmla="*/ 0 h 916416"/>
              <a:gd name="connsiteX2" fmla="*/ 10775330 w 10775330"/>
              <a:gd name="connsiteY2" fmla="*/ 132645 h 916416"/>
              <a:gd name="connsiteX3" fmla="*/ 30145 w 10775330"/>
              <a:gd name="connsiteY3" fmla="*/ 916416 h 916416"/>
              <a:gd name="connsiteX4" fmla="*/ 0 w 10775330"/>
              <a:gd name="connsiteY4" fmla="*/ 522514 h 916416"/>
              <a:gd name="connsiteX0" fmla="*/ 0 w 10775330"/>
              <a:gd name="connsiteY0" fmla="*/ 903750 h 1297652"/>
              <a:gd name="connsiteX1" fmla="*/ 10765281 w 10775330"/>
              <a:gd name="connsiteY1" fmla="*/ 381236 h 1297652"/>
              <a:gd name="connsiteX2" fmla="*/ 10775330 w 10775330"/>
              <a:gd name="connsiteY2" fmla="*/ 513881 h 1297652"/>
              <a:gd name="connsiteX3" fmla="*/ 30145 w 10775330"/>
              <a:gd name="connsiteY3" fmla="*/ 1297652 h 1297652"/>
              <a:gd name="connsiteX4" fmla="*/ 0 w 10775330"/>
              <a:gd name="connsiteY4" fmla="*/ 903750 h 1297652"/>
              <a:gd name="connsiteX0" fmla="*/ 0 w 10775330"/>
              <a:gd name="connsiteY0" fmla="*/ 903750 h 1287604"/>
              <a:gd name="connsiteX1" fmla="*/ 10765281 w 10775330"/>
              <a:gd name="connsiteY1" fmla="*/ 381236 h 1287604"/>
              <a:gd name="connsiteX2" fmla="*/ 10775330 w 10775330"/>
              <a:gd name="connsiteY2" fmla="*/ 513881 h 1287604"/>
              <a:gd name="connsiteX3" fmla="*/ 60290 w 10775330"/>
              <a:gd name="connsiteY3" fmla="*/ 1287604 h 1287604"/>
              <a:gd name="connsiteX4" fmla="*/ 0 w 10775330"/>
              <a:gd name="connsiteY4" fmla="*/ 903750 h 1287604"/>
              <a:gd name="connsiteX0" fmla="*/ 0 w 10775330"/>
              <a:gd name="connsiteY0" fmla="*/ 903750 h 1287604"/>
              <a:gd name="connsiteX1" fmla="*/ 10765281 w 10775330"/>
              <a:gd name="connsiteY1" fmla="*/ 381236 h 1287604"/>
              <a:gd name="connsiteX2" fmla="*/ 10775330 w 10775330"/>
              <a:gd name="connsiteY2" fmla="*/ 513881 h 1287604"/>
              <a:gd name="connsiteX3" fmla="*/ 60290 w 10775330"/>
              <a:gd name="connsiteY3" fmla="*/ 1287604 h 1287604"/>
              <a:gd name="connsiteX4" fmla="*/ 0 w 10775330"/>
              <a:gd name="connsiteY4" fmla="*/ 903750 h 1287604"/>
              <a:gd name="connsiteX0" fmla="*/ 0 w 10775330"/>
              <a:gd name="connsiteY0" fmla="*/ 1026184 h 1410038"/>
              <a:gd name="connsiteX1" fmla="*/ 10765281 w 10775330"/>
              <a:gd name="connsiteY1" fmla="*/ 503670 h 1410038"/>
              <a:gd name="connsiteX2" fmla="*/ 10775330 w 10775330"/>
              <a:gd name="connsiteY2" fmla="*/ 636315 h 1410038"/>
              <a:gd name="connsiteX3" fmla="*/ 60290 w 10775330"/>
              <a:gd name="connsiteY3" fmla="*/ 1410038 h 1410038"/>
              <a:gd name="connsiteX4" fmla="*/ 0 w 10775330"/>
              <a:gd name="connsiteY4" fmla="*/ 1026184 h 1410038"/>
              <a:gd name="connsiteX0" fmla="*/ 0 w 10775330"/>
              <a:gd name="connsiteY0" fmla="*/ 1026184 h 1410038"/>
              <a:gd name="connsiteX1" fmla="*/ 10765281 w 10775330"/>
              <a:gd name="connsiteY1" fmla="*/ 503670 h 1410038"/>
              <a:gd name="connsiteX2" fmla="*/ 10775330 w 10775330"/>
              <a:gd name="connsiteY2" fmla="*/ 636315 h 1410038"/>
              <a:gd name="connsiteX3" fmla="*/ 60290 w 10775330"/>
              <a:gd name="connsiteY3" fmla="*/ 1410038 h 1410038"/>
              <a:gd name="connsiteX4" fmla="*/ 0 w 10775330"/>
              <a:gd name="connsiteY4" fmla="*/ 1026184 h 1410038"/>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75329"/>
              <a:gd name="connsiteY0" fmla="*/ 1026184 h 1399990"/>
              <a:gd name="connsiteX1" fmla="*/ 10775329 w 10775329"/>
              <a:gd name="connsiteY1" fmla="*/ 503670 h 1399990"/>
              <a:gd name="connsiteX2" fmla="*/ 10745185 w 10775329"/>
              <a:gd name="connsiteY2" fmla="*/ 616218 h 1399990"/>
              <a:gd name="connsiteX3" fmla="*/ 0 w 10775329"/>
              <a:gd name="connsiteY3" fmla="*/ 1399990 h 1399990"/>
              <a:gd name="connsiteX4" fmla="*/ 10048 w 10775329"/>
              <a:gd name="connsiteY4" fmla="*/ 1026184 h 1399990"/>
              <a:gd name="connsiteX0" fmla="*/ 10048 w 10775330"/>
              <a:gd name="connsiteY0" fmla="*/ 1026184 h 1399990"/>
              <a:gd name="connsiteX1" fmla="*/ 10775329 w 10775330"/>
              <a:gd name="connsiteY1" fmla="*/ 503670 h 1399990"/>
              <a:gd name="connsiteX2" fmla="*/ 10775330 w 10775330"/>
              <a:gd name="connsiteY2" fmla="*/ 616218 h 1399990"/>
              <a:gd name="connsiteX3" fmla="*/ 0 w 10775330"/>
              <a:gd name="connsiteY3" fmla="*/ 1399990 h 1399990"/>
              <a:gd name="connsiteX4" fmla="*/ 10048 w 10775330"/>
              <a:gd name="connsiteY4" fmla="*/ 1026184 h 1399990"/>
              <a:gd name="connsiteX0" fmla="*/ 10048 w 10775330"/>
              <a:gd name="connsiteY0" fmla="*/ 1026184 h 1399990"/>
              <a:gd name="connsiteX1" fmla="*/ 10775329 w 10775330"/>
              <a:gd name="connsiteY1" fmla="*/ 503670 h 1399990"/>
              <a:gd name="connsiteX2" fmla="*/ 10775330 w 10775330"/>
              <a:gd name="connsiteY2" fmla="*/ 616218 h 1399990"/>
              <a:gd name="connsiteX3" fmla="*/ 0 w 10775330"/>
              <a:gd name="connsiteY3" fmla="*/ 1399990 h 1399990"/>
              <a:gd name="connsiteX4" fmla="*/ 10048 w 10775330"/>
              <a:gd name="connsiteY4" fmla="*/ 1026184 h 1399990"/>
              <a:gd name="connsiteX0" fmla="*/ 10048 w 10775330"/>
              <a:gd name="connsiteY0" fmla="*/ 1026184 h 1399990"/>
              <a:gd name="connsiteX1" fmla="*/ 10775329 w 10775330"/>
              <a:gd name="connsiteY1" fmla="*/ 503670 h 1399990"/>
              <a:gd name="connsiteX2" fmla="*/ 10775330 w 10775330"/>
              <a:gd name="connsiteY2" fmla="*/ 616218 h 1399990"/>
              <a:gd name="connsiteX3" fmla="*/ 0 w 10775330"/>
              <a:gd name="connsiteY3" fmla="*/ 1399990 h 1399990"/>
              <a:gd name="connsiteX4" fmla="*/ 10048 w 10775330"/>
              <a:gd name="connsiteY4" fmla="*/ 1026184 h 1399990"/>
              <a:gd name="connsiteX0" fmla="*/ 10048 w 10775329"/>
              <a:gd name="connsiteY0" fmla="*/ 1026184 h 1399990"/>
              <a:gd name="connsiteX1" fmla="*/ 10775329 w 10775329"/>
              <a:gd name="connsiteY1" fmla="*/ 503670 h 1399990"/>
              <a:gd name="connsiteX2" fmla="*/ 10755234 w 10775329"/>
              <a:gd name="connsiteY2" fmla="*/ 576025 h 1399990"/>
              <a:gd name="connsiteX3" fmla="*/ 0 w 10775329"/>
              <a:gd name="connsiteY3" fmla="*/ 1399990 h 1399990"/>
              <a:gd name="connsiteX4" fmla="*/ 10048 w 10775329"/>
              <a:gd name="connsiteY4" fmla="*/ 1026184 h 1399990"/>
              <a:gd name="connsiteX0" fmla="*/ 10048 w 10775329"/>
              <a:gd name="connsiteY0" fmla="*/ 1026184 h 1399990"/>
              <a:gd name="connsiteX1" fmla="*/ 10775329 w 10775329"/>
              <a:gd name="connsiteY1" fmla="*/ 503670 h 1399990"/>
              <a:gd name="connsiteX2" fmla="*/ 10755234 w 10775329"/>
              <a:gd name="connsiteY2" fmla="*/ 576025 h 1399990"/>
              <a:gd name="connsiteX3" fmla="*/ 0 w 10775329"/>
              <a:gd name="connsiteY3" fmla="*/ 1399990 h 1399990"/>
              <a:gd name="connsiteX4" fmla="*/ 10048 w 10775329"/>
              <a:gd name="connsiteY4" fmla="*/ 1026184 h 1399990"/>
              <a:gd name="connsiteX0" fmla="*/ 0 w 10765281"/>
              <a:gd name="connsiteY0" fmla="*/ 1026184 h 1399990"/>
              <a:gd name="connsiteX1" fmla="*/ 10765281 w 10765281"/>
              <a:gd name="connsiteY1" fmla="*/ 503670 h 1399990"/>
              <a:gd name="connsiteX2" fmla="*/ 10745186 w 10765281"/>
              <a:gd name="connsiteY2" fmla="*/ 576025 h 1399990"/>
              <a:gd name="connsiteX3" fmla="*/ 20097 w 10765281"/>
              <a:gd name="connsiteY3" fmla="*/ 1399990 h 1399990"/>
              <a:gd name="connsiteX4" fmla="*/ 0 w 10765281"/>
              <a:gd name="connsiteY4" fmla="*/ 1026184 h 1399990"/>
              <a:gd name="connsiteX0" fmla="*/ 0 w 10765281"/>
              <a:gd name="connsiteY0" fmla="*/ 1026184 h 1399990"/>
              <a:gd name="connsiteX1" fmla="*/ 10765281 w 10765281"/>
              <a:gd name="connsiteY1" fmla="*/ 503670 h 1399990"/>
              <a:gd name="connsiteX2" fmla="*/ 10745186 w 10765281"/>
              <a:gd name="connsiteY2" fmla="*/ 576025 h 1399990"/>
              <a:gd name="connsiteX3" fmla="*/ 20097 w 10765281"/>
              <a:gd name="connsiteY3" fmla="*/ 1399990 h 1399990"/>
              <a:gd name="connsiteX4" fmla="*/ 0 w 10765281"/>
              <a:gd name="connsiteY4" fmla="*/ 1026184 h 1399990"/>
              <a:gd name="connsiteX0" fmla="*/ 0 w 10765281"/>
              <a:gd name="connsiteY0" fmla="*/ 1001391 h 1375197"/>
              <a:gd name="connsiteX1" fmla="*/ 10765281 w 10765281"/>
              <a:gd name="connsiteY1" fmla="*/ 478877 h 1375197"/>
              <a:gd name="connsiteX2" fmla="*/ 10745186 w 10765281"/>
              <a:gd name="connsiteY2" fmla="*/ 551232 h 1375197"/>
              <a:gd name="connsiteX3" fmla="*/ 20097 w 10765281"/>
              <a:gd name="connsiteY3" fmla="*/ 1375197 h 1375197"/>
              <a:gd name="connsiteX4" fmla="*/ 0 w 10765281"/>
              <a:gd name="connsiteY4" fmla="*/ 1001391 h 1375197"/>
              <a:gd name="connsiteX0" fmla="*/ 0 w 10765281"/>
              <a:gd name="connsiteY0" fmla="*/ 1038735 h 1412541"/>
              <a:gd name="connsiteX1" fmla="*/ 10765281 w 10765281"/>
              <a:gd name="connsiteY1" fmla="*/ 516221 h 1412541"/>
              <a:gd name="connsiteX2" fmla="*/ 10745186 w 10765281"/>
              <a:gd name="connsiteY2" fmla="*/ 588576 h 1412541"/>
              <a:gd name="connsiteX3" fmla="*/ 20097 w 10765281"/>
              <a:gd name="connsiteY3" fmla="*/ 1412541 h 1412541"/>
              <a:gd name="connsiteX4" fmla="*/ 0 w 10765281"/>
              <a:gd name="connsiteY4" fmla="*/ 1038735 h 1412541"/>
              <a:gd name="connsiteX0" fmla="*/ 0 w 10765281"/>
              <a:gd name="connsiteY0" fmla="*/ 1038735 h 1412541"/>
              <a:gd name="connsiteX1" fmla="*/ 10765281 w 10765281"/>
              <a:gd name="connsiteY1" fmla="*/ 516221 h 1412541"/>
              <a:gd name="connsiteX2" fmla="*/ 10745186 w 10765281"/>
              <a:gd name="connsiteY2" fmla="*/ 588576 h 1412541"/>
              <a:gd name="connsiteX3" fmla="*/ 20097 w 10765281"/>
              <a:gd name="connsiteY3" fmla="*/ 1412541 h 1412541"/>
              <a:gd name="connsiteX4" fmla="*/ 0 w 10765281"/>
              <a:gd name="connsiteY4" fmla="*/ 1038735 h 1412541"/>
              <a:gd name="connsiteX0" fmla="*/ 0 w 10765281"/>
              <a:gd name="connsiteY0" fmla="*/ 1038735 h 2658536"/>
              <a:gd name="connsiteX1" fmla="*/ 10765281 w 10765281"/>
              <a:gd name="connsiteY1" fmla="*/ 516221 h 2658536"/>
              <a:gd name="connsiteX2" fmla="*/ 10735138 w 10765281"/>
              <a:gd name="connsiteY2" fmla="*/ 2658536 h 2658536"/>
              <a:gd name="connsiteX3" fmla="*/ 20097 w 10765281"/>
              <a:gd name="connsiteY3" fmla="*/ 1412541 h 2658536"/>
              <a:gd name="connsiteX4" fmla="*/ 0 w 10765281"/>
              <a:gd name="connsiteY4" fmla="*/ 1038735 h 2658536"/>
              <a:gd name="connsiteX0" fmla="*/ 0 w 10735138"/>
              <a:gd name="connsiteY0" fmla="*/ 544559 h 2164360"/>
              <a:gd name="connsiteX1" fmla="*/ 10735136 w 10735138"/>
              <a:gd name="connsiteY1" fmla="*/ 2041763 h 2164360"/>
              <a:gd name="connsiteX2" fmla="*/ 10735138 w 10735138"/>
              <a:gd name="connsiteY2" fmla="*/ 2164360 h 2164360"/>
              <a:gd name="connsiteX3" fmla="*/ 20097 w 10735138"/>
              <a:gd name="connsiteY3" fmla="*/ 918365 h 2164360"/>
              <a:gd name="connsiteX4" fmla="*/ 0 w 10735138"/>
              <a:gd name="connsiteY4" fmla="*/ 544559 h 2164360"/>
              <a:gd name="connsiteX0" fmla="*/ 0 w 10725090"/>
              <a:gd name="connsiteY0" fmla="*/ 525454 h 2295981"/>
              <a:gd name="connsiteX1" fmla="*/ 10725088 w 10725090"/>
              <a:gd name="connsiteY1" fmla="*/ 2173384 h 2295981"/>
              <a:gd name="connsiteX2" fmla="*/ 10725090 w 10725090"/>
              <a:gd name="connsiteY2" fmla="*/ 2295981 h 2295981"/>
              <a:gd name="connsiteX3" fmla="*/ 10049 w 10725090"/>
              <a:gd name="connsiteY3" fmla="*/ 1049986 h 2295981"/>
              <a:gd name="connsiteX4" fmla="*/ 0 w 10725090"/>
              <a:gd name="connsiteY4" fmla="*/ 525454 h 2295981"/>
              <a:gd name="connsiteX0" fmla="*/ 0 w 10725090"/>
              <a:gd name="connsiteY0" fmla="*/ 525454 h 2295981"/>
              <a:gd name="connsiteX1" fmla="*/ 10725088 w 10725090"/>
              <a:gd name="connsiteY1" fmla="*/ 2173384 h 2295981"/>
              <a:gd name="connsiteX2" fmla="*/ 10725090 w 10725090"/>
              <a:gd name="connsiteY2" fmla="*/ 2295981 h 2295981"/>
              <a:gd name="connsiteX3" fmla="*/ 1 w 10725090"/>
              <a:gd name="connsiteY3" fmla="*/ 889213 h 2295981"/>
              <a:gd name="connsiteX4" fmla="*/ 0 w 10725090"/>
              <a:gd name="connsiteY4" fmla="*/ 525454 h 2295981"/>
              <a:gd name="connsiteX0" fmla="*/ 0 w 10725090"/>
              <a:gd name="connsiteY0" fmla="*/ 525454 h 2295981"/>
              <a:gd name="connsiteX1" fmla="*/ 10725088 w 10725090"/>
              <a:gd name="connsiteY1" fmla="*/ 2173384 h 2295981"/>
              <a:gd name="connsiteX2" fmla="*/ 10725090 w 10725090"/>
              <a:gd name="connsiteY2" fmla="*/ 2295981 h 2295981"/>
              <a:gd name="connsiteX3" fmla="*/ 1 w 10725090"/>
              <a:gd name="connsiteY3" fmla="*/ 1049987 h 2295981"/>
              <a:gd name="connsiteX4" fmla="*/ 0 w 10725090"/>
              <a:gd name="connsiteY4" fmla="*/ 525454 h 2295981"/>
              <a:gd name="connsiteX0" fmla="*/ 0 w 10725090"/>
              <a:gd name="connsiteY0" fmla="*/ 538085 h 2308612"/>
              <a:gd name="connsiteX1" fmla="*/ 10725088 w 10725090"/>
              <a:gd name="connsiteY1" fmla="*/ 2186015 h 2308612"/>
              <a:gd name="connsiteX2" fmla="*/ 10725090 w 10725090"/>
              <a:gd name="connsiteY2" fmla="*/ 2308612 h 2308612"/>
              <a:gd name="connsiteX3" fmla="*/ 1 w 10725090"/>
              <a:gd name="connsiteY3" fmla="*/ 1062618 h 2308612"/>
              <a:gd name="connsiteX4" fmla="*/ 0 w 10725090"/>
              <a:gd name="connsiteY4" fmla="*/ 538085 h 2308612"/>
              <a:gd name="connsiteX0" fmla="*/ 0 w 10725090"/>
              <a:gd name="connsiteY0" fmla="*/ 538085 h 2308612"/>
              <a:gd name="connsiteX1" fmla="*/ 10725088 w 10725090"/>
              <a:gd name="connsiteY1" fmla="*/ 2186015 h 2308612"/>
              <a:gd name="connsiteX2" fmla="*/ 10725090 w 10725090"/>
              <a:gd name="connsiteY2" fmla="*/ 2308612 h 2308612"/>
              <a:gd name="connsiteX3" fmla="*/ 1 w 10725090"/>
              <a:gd name="connsiteY3" fmla="*/ 1062618 h 2308612"/>
              <a:gd name="connsiteX4" fmla="*/ 0 w 10725090"/>
              <a:gd name="connsiteY4" fmla="*/ 538085 h 2308612"/>
              <a:gd name="connsiteX0" fmla="*/ 0 w 10725090"/>
              <a:gd name="connsiteY0" fmla="*/ 538085 h 2308612"/>
              <a:gd name="connsiteX1" fmla="*/ 10725088 w 10725090"/>
              <a:gd name="connsiteY1" fmla="*/ 2186015 h 2308612"/>
              <a:gd name="connsiteX2" fmla="*/ 10725090 w 10725090"/>
              <a:gd name="connsiteY2" fmla="*/ 2308612 h 2308612"/>
              <a:gd name="connsiteX3" fmla="*/ 1 w 10725090"/>
              <a:gd name="connsiteY3" fmla="*/ 1062618 h 2308612"/>
              <a:gd name="connsiteX4" fmla="*/ 0 w 10725090"/>
              <a:gd name="connsiteY4" fmla="*/ 538085 h 2308612"/>
              <a:gd name="connsiteX0" fmla="*/ 0 w 10725090"/>
              <a:gd name="connsiteY0" fmla="*/ 538085 h 2308612"/>
              <a:gd name="connsiteX1" fmla="*/ 10725088 w 10725090"/>
              <a:gd name="connsiteY1" fmla="*/ 2186015 h 2308612"/>
              <a:gd name="connsiteX2" fmla="*/ 10725090 w 10725090"/>
              <a:gd name="connsiteY2" fmla="*/ 2308612 h 2308612"/>
              <a:gd name="connsiteX3" fmla="*/ 1 w 10725090"/>
              <a:gd name="connsiteY3" fmla="*/ 1062618 h 2308612"/>
              <a:gd name="connsiteX4" fmla="*/ 0 w 10725090"/>
              <a:gd name="connsiteY4" fmla="*/ 538085 h 2308612"/>
              <a:gd name="connsiteX0" fmla="*/ 0 w 10725090"/>
              <a:gd name="connsiteY0" fmla="*/ 538085 h 2308612"/>
              <a:gd name="connsiteX1" fmla="*/ 10725088 w 10725090"/>
              <a:gd name="connsiteY1" fmla="*/ 2186015 h 2308612"/>
              <a:gd name="connsiteX2" fmla="*/ 10725090 w 10725090"/>
              <a:gd name="connsiteY2" fmla="*/ 2308612 h 2308612"/>
              <a:gd name="connsiteX3" fmla="*/ 1 w 10725090"/>
              <a:gd name="connsiteY3" fmla="*/ 1062618 h 2308612"/>
              <a:gd name="connsiteX4" fmla="*/ 0 w 10725090"/>
              <a:gd name="connsiteY4" fmla="*/ 538085 h 2308612"/>
              <a:gd name="connsiteX0" fmla="*/ 0 w 10725090"/>
              <a:gd name="connsiteY0" fmla="*/ 521853 h 2292380"/>
              <a:gd name="connsiteX1" fmla="*/ 10725088 w 10725090"/>
              <a:gd name="connsiteY1" fmla="*/ 2169783 h 2292380"/>
              <a:gd name="connsiteX2" fmla="*/ 10725090 w 10725090"/>
              <a:gd name="connsiteY2" fmla="*/ 2292380 h 2292380"/>
              <a:gd name="connsiteX3" fmla="*/ 1 w 10725090"/>
              <a:gd name="connsiteY3" fmla="*/ 1046386 h 2292380"/>
              <a:gd name="connsiteX4" fmla="*/ 0 w 10725090"/>
              <a:gd name="connsiteY4" fmla="*/ 521853 h 2292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5090" h="2292380">
                <a:moveTo>
                  <a:pt x="0" y="521853"/>
                </a:moveTo>
                <a:cubicBezTo>
                  <a:pt x="5487567" y="-1159570"/>
                  <a:pt x="9829620" y="1720956"/>
                  <a:pt x="10725088" y="2169783"/>
                </a:cubicBezTo>
                <a:cubicBezTo>
                  <a:pt x="10725088" y="2207299"/>
                  <a:pt x="10725090" y="2254864"/>
                  <a:pt x="10725090" y="2292380"/>
                </a:cubicBezTo>
                <a:cubicBezTo>
                  <a:pt x="9454483" y="1635890"/>
                  <a:pt x="5591399" y="-648436"/>
                  <a:pt x="1" y="1046386"/>
                </a:cubicBezTo>
                <a:cubicBezTo>
                  <a:pt x="1" y="925133"/>
                  <a:pt x="0" y="643106"/>
                  <a:pt x="0" y="521853"/>
                </a:cubicBezTo>
                <a:close/>
              </a:path>
            </a:pathLst>
          </a:custGeom>
          <a:solidFill>
            <a:schemeClr val="accent1"/>
          </a:solidFill>
        </p:spPr>
        <p:txBody>
          <a:bodyPr lIns="80105" tIns="40053" rIns="80105" bIns="40053"/>
          <a:lstStyle>
            <a:lvl1pPr>
              <a:defRPr/>
            </a:lvl1pPr>
          </a:lstStyle>
          <a:p>
            <a:r>
              <a:rPr lang="de-DE" dirty="0" smtClean="0"/>
              <a:t>  </a:t>
            </a:r>
            <a:endParaRPr lang="de-DE" dirty="0"/>
          </a:p>
        </p:txBody>
      </p:sp>
      <p:sp>
        <p:nvSpPr>
          <p:cNvPr id="3" name="Fußzeilenplatzhalter 2"/>
          <p:cNvSpPr>
            <a:spLocks noGrp="1"/>
          </p:cNvSpPr>
          <p:nvPr>
            <p:ph type="ftr" sz="quarter" idx="12"/>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526883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04">
    <p:bg>
      <p:bgPr>
        <a:solidFill>
          <a:schemeClr val="bg1"/>
        </a:solidFill>
        <a:effectLst/>
      </p:bgPr>
    </p:bg>
    <p:spTree>
      <p:nvGrpSpPr>
        <p:cNvPr id="1" name=""/>
        <p:cNvGrpSpPr/>
        <p:nvPr/>
      </p:nvGrpSpPr>
      <p:grpSpPr>
        <a:xfrm>
          <a:off x="0" y="0"/>
          <a:ext cx="0" cy="0"/>
          <a:chOff x="0" y="0"/>
          <a:chExt cx="0" cy="0"/>
        </a:xfrm>
      </p:grpSpPr>
      <p:sp>
        <p:nvSpPr>
          <p:cNvPr id="13" name="Bildplatzhalter 4"/>
          <p:cNvSpPr>
            <a:spLocks noGrp="1"/>
          </p:cNvSpPr>
          <p:nvPr>
            <p:ph type="pic" sz="quarter" idx="10"/>
          </p:nvPr>
        </p:nvSpPr>
        <p:spPr>
          <a:xfrm>
            <a:off x="-18000" y="1"/>
            <a:ext cx="9180000" cy="5705570"/>
          </a:xfrm>
          <a:custGeom>
            <a:avLst/>
            <a:gdLst>
              <a:gd name="connsiteX0" fmla="*/ 0 w 10722656"/>
              <a:gd name="connsiteY0" fmla="*/ 0 h 4722813"/>
              <a:gd name="connsiteX1" fmla="*/ 10722656 w 10722656"/>
              <a:gd name="connsiteY1" fmla="*/ 0 h 4722813"/>
              <a:gd name="connsiteX2" fmla="*/ 10722656 w 10722656"/>
              <a:gd name="connsiteY2" fmla="*/ 4722813 h 4722813"/>
              <a:gd name="connsiteX3" fmla="*/ 0 w 10722656"/>
              <a:gd name="connsiteY3" fmla="*/ 4722813 h 4722813"/>
              <a:gd name="connsiteX4" fmla="*/ 0 w 10722656"/>
              <a:gd name="connsiteY4" fmla="*/ 0 h 4722813"/>
              <a:gd name="connsiteX0" fmla="*/ 0 w 10722656"/>
              <a:gd name="connsiteY0" fmla="*/ 0 h 6268025"/>
              <a:gd name="connsiteX1" fmla="*/ 10722656 w 10722656"/>
              <a:gd name="connsiteY1" fmla="*/ 0 h 6268025"/>
              <a:gd name="connsiteX2" fmla="*/ 10722656 w 10722656"/>
              <a:gd name="connsiteY2" fmla="*/ 4722813 h 6268025"/>
              <a:gd name="connsiteX3" fmla="*/ 0 w 10722656"/>
              <a:gd name="connsiteY3" fmla="*/ 4722813 h 6268025"/>
              <a:gd name="connsiteX4" fmla="*/ 0 w 10722656"/>
              <a:gd name="connsiteY4" fmla="*/ 0 h 6268025"/>
              <a:gd name="connsiteX0" fmla="*/ 0 w 10732704"/>
              <a:gd name="connsiteY0" fmla="*/ 0 h 5900911"/>
              <a:gd name="connsiteX1" fmla="*/ 10722656 w 10732704"/>
              <a:gd name="connsiteY1" fmla="*/ 0 h 5900911"/>
              <a:gd name="connsiteX2" fmla="*/ 10732704 w 10732704"/>
              <a:gd name="connsiteY2" fmla="*/ 2873916 h 5900911"/>
              <a:gd name="connsiteX3" fmla="*/ 0 w 10732704"/>
              <a:gd name="connsiteY3" fmla="*/ 4722813 h 5900911"/>
              <a:gd name="connsiteX4" fmla="*/ 0 w 10732704"/>
              <a:gd name="connsiteY4" fmla="*/ 0 h 5900911"/>
              <a:gd name="connsiteX0" fmla="*/ 0 w 10732704"/>
              <a:gd name="connsiteY0" fmla="*/ 0 h 6326865"/>
              <a:gd name="connsiteX1" fmla="*/ 10722656 w 10732704"/>
              <a:gd name="connsiteY1" fmla="*/ 0 h 6326865"/>
              <a:gd name="connsiteX2" fmla="*/ 10732704 w 10732704"/>
              <a:gd name="connsiteY2" fmla="*/ 2873916 h 6326865"/>
              <a:gd name="connsiteX3" fmla="*/ 0 w 10732704"/>
              <a:gd name="connsiteY3" fmla="*/ 4722813 h 6326865"/>
              <a:gd name="connsiteX4" fmla="*/ 0 w 10732704"/>
              <a:gd name="connsiteY4" fmla="*/ 0 h 6326865"/>
              <a:gd name="connsiteX0" fmla="*/ 0 w 10732704"/>
              <a:gd name="connsiteY0" fmla="*/ 0 h 5775354"/>
              <a:gd name="connsiteX1" fmla="*/ 10722656 w 10732704"/>
              <a:gd name="connsiteY1" fmla="*/ 0 h 5775354"/>
              <a:gd name="connsiteX2" fmla="*/ 10732704 w 10732704"/>
              <a:gd name="connsiteY2" fmla="*/ 2873916 h 5775354"/>
              <a:gd name="connsiteX3" fmla="*/ 20097 w 10732704"/>
              <a:gd name="connsiteY3" fmla="*/ 3949090 h 5775354"/>
              <a:gd name="connsiteX4" fmla="*/ 0 w 10732704"/>
              <a:gd name="connsiteY4" fmla="*/ 0 h 5775354"/>
              <a:gd name="connsiteX0" fmla="*/ 0 w 10732704"/>
              <a:gd name="connsiteY0" fmla="*/ 0 h 5640616"/>
              <a:gd name="connsiteX1" fmla="*/ 10722656 w 10732704"/>
              <a:gd name="connsiteY1" fmla="*/ 0 h 5640616"/>
              <a:gd name="connsiteX2" fmla="*/ 10732704 w 10732704"/>
              <a:gd name="connsiteY2" fmla="*/ 2873916 h 5640616"/>
              <a:gd name="connsiteX3" fmla="*/ 0 w 10732704"/>
              <a:gd name="connsiteY3" fmla="*/ 3748123 h 5640616"/>
              <a:gd name="connsiteX4" fmla="*/ 0 w 10732704"/>
              <a:gd name="connsiteY4" fmla="*/ 0 h 5640616"/>
              <a:gd name="connsiteX0" fmla="*/ 10048 w 10742752"/>
              <a:gd name="connsiteY0" fmla="*/ 0 h 5748101"/>
              <a:gd name="connsiteX1" fmla="*/ 10732704 w 10742752"/>
              <a:gd name="connsiteY1" fmla="*/ 0 h 5748101"/>
              <a:gd name="connsiteX2" fmla="*/ 10742752 w 10742752"/>
              <a:gd name="connsiteY2" fmla="*/ 2873916 h 5748101"/>
              <a:gd name="connsiteX3" fmla="*/ 0 w 10742752"/>
              <a:gd name="connsiteY3" fmla="*/ 3908896 h 5748101"/>
              <a:gd name="connsiteX4" fmla="*/ 10048 w 10742752"/>
              <a:gd name="connsiteY4" fmla="*/ 0 h 5748101"/>
              <a:gd name="connsiteX0" fmla="*/ 10048 w 10742752"/>
              <a:gd name="connsiteY0" fmla="*/ 0 h 6140982"/>
              <a:gd name="connsiteX1" fmla="*/ 10732704 w 10742752"/>
              <a:gd name="connsiteY1" fmla="*/ 0 h 6140982"/>
              <a:gd name="connsiteX2" fmla="*/ 10742752 w 10742752"/>
              <a:gd name="connsiteY2" fmla="*/ 2873916 h 6140982"/>
              <a:gd name="connsiteX3" fmla="*/ 0 w 10742752"/>
              <a:gd name="connsiteY3" fmla="*/ 3908896 h 6140982"/>
              <a:gd name="connsiteX4" fmla="*/ 10048 w 10742752"/>
              <a:gd name="connsiteY4" fmla="*/ 0 h 6140982"/>
              <a:gd name="connsiteX0" fmla="*/ 10048 w 10733149"/>
              <a:gd name="connsiteY0" fmla="*/ 0 h 7653322"/>
              <a:gd name="connsiteX1" fmla="*/ 10732704 w 10733149"/>
              <a:gd name="connsiteY1" fmla="*/ 0 h 7653322"/>
              <a:gd name="connsiteX2" fmla="*/ 10722655 w 10733149"/>
              <a:gd name="connsiteY2" fmla="*/ 6129582 h 7653322"/>
              <a:gd name="connsiteX3" fmla="*/ 0 w 10733149"/>
              <a:gd name="connsiteY3" fmla="*/ 3908896 h 7653322"/>
              <a:gd name="connsiteX4" fmla="*/ 10048 w 10733149"/>
              <a:gd name="connsiteY4" fmla="*/ 0 h 7653322"/>
              <a:gd name="connsiteX0" fmla="*/ 10048 w 10733149"/>
              <a:gd name="connsiteY0" fmla="*/ 0 h 6801762"/>
              <a:gd name="connsiteX1" fmla="*/ 10732704 w 10733149"/>
              <a:gd name="connsiteY1" fmla="*/ 0 h 6801762"/>
              <a:gd name="connsiteX2" fmla="*/ 10722655 w 10733149"/>
              <a:gd name="connsiteY2" fmla="*/ 6129582 h 6801762"/>
              <a:gd name="connsiteX3" fmla="*/ 0 w 10733149"/>
              <a:gd name="connsiteY3" fmla="*/ 3908896 h 6801762"/>
              <a:gd name="connsiteX4" fmla="*/ 10048 w 10733149"/>
              <a:gd name="connsiteY4" fmla="*/ 0 h 6801762"/>
              <a:gd name="connsiteX0" fmla="*/ 10048 w 10733149"/>
              <a:gd name="connsiteY0" fmla="*/ 0 h 6293090"/>
              <a:gd name="connsiteX1" fmla="*/ 10732704 w 10733149"/>
              <a:gd name="connsiteY1" fmla="*/ 0 h 6293090"/>
              <a:gd name="connsiteX2" fmla="*/ 10722655 w 10733149"/>
              <a:gd name="connsiteY2" fmla="*/ 6129582 h 6293090"/>
              <a:gd name="connsiteX3" fmla="*/ 0 w 10733149"/>
              <a:gd name="connsiteY3" fmla="*/ 3908896 h 6293090"/>
              <a:gd name="connsiteX4" fmla="*/ 10048 w 10733149"/>
              <a:gd name="connsiteY4" fmla="*/ 0 h 6293090"/>
              <a:gd name="connsiteX0" fmla="*/ 10048 w 10733149"/>
              <a:gd name="connsiteY0" fmla="*/ 0 h 6254581"/>
              <a:gd name="connsiteX1" fmla="*/ 10732704 w 10733149"/>
              <a:gd name="connsiteY1" fmla="*/ 0 h 6254581"/>
              <a:gd name="connsiteX2" fmla="*/ 10722655 w 10733149"/>
              <a:gd name="connsiteY2" fmla="*/ 6129582 h 6254581"/>
              <a:gd name="connsiteX3" fmla="*/ 0 w 10733149"/>
              <a:gd name="connsiteY3" fmla="*/ 3908896 h 6254581"/>
              <a:gd name="connsiteX4" fmla="*/ 10048 w 10733149"/>
              <a:gd name="connsiteY4" fmla="*/ 0 h 6254581"/>
              <a:gd name="connsiteX0" fmla="*/ 10048 w 10733149"/>
              <a:gd name="connsiteY0" fmla="*/ 0 h 6290656"/>
              <a:gd name="connsiteX1" fmla="*/ 10732704 w 10733149"/>
              <a:gd name="connsiteY1" fmla="*/ 0 h 6290656"/>
              <a:gd name="connsiteX2" fmla="*/ 10722655 w 10733149"/>
              <a:gd name="connsiteY2" fmla="*/ 6129582 h 6290656"/>
              <a:gd name="connsiteX3" fmla="*/ 0 w 10733149"/>
              <a:gd name="connsiteY3" fmla="*/ 3908896 h 6290656"/>
              <a:gd name="connsiteX4" fmla="*/ 10048 w 10733149"/>
              <a:gd name="connsiteY4" fmla="*/ 0 h 629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149" h="6290656">
                <a:moveTo>
                  <a:pt x="10048" y="0"/>
                </a:moveTo>
                <a:lnTo>
                  <a:pt x="10732704" y="0"/>
                </a:lnTo>
                <a:cubicBezTo>
                  <a:pt x="10736053" y="957972"/>
                  <a:pt x="10719306" y="5171610"/>
                  <a:pt x="10722655" y="6129582"/>
                </a:cubicBezTo>
                <a:cubicBezTo>
                  <a:pt x="7751337" y="6410936"/>
                  <a:pt x="2599530" y="6642048"/>
                  <a:pt x="0" y="3908896"/>
                </a:cubicBezTo>
                <a:cubicBezTo>
                  <a:pt x="3349" y="2605931"/>
                  <a:pt x="6699" y="1302965"/>
                  <a:pt x="10048" y="0"/>
                </a:cubicBezTo>
                <a:close/>
              </a:path>
            </a:pathLst>
          </a:custGeom>
          <a:solidFill>
            <a:schemeClr val="bg1">
              <a:lumMod val="85000"/>
              <a:alpha val="50000"/>
            </a:schemeClr>
          </a:solidFill>
        </p:spPr>
        <p:txBody>
          <a:bodyPr lIns="80105" tIns="40053" rIns="80105" bIns="40053" anchor="ctr"/>
          <a:lstStyle>
            <a:lvl1pPr algn="ctr">
              <a:defRPr/>
            </a:lvl1pPr>
          </a:lstStyle>
          <a:p>
            <a:endParaRPr lang="de-DE" dirty="0" smtClean="0"/>
          </a:p>
          <a:p>
            <a:endParaRPr lang="de-DE" dirty="0" smtClean="0"/>
          </a:p>
          <a:p>
            <a:endParaRPr lang="de-DE" dirty="0" smtClean="0"/>
          </a:p>
          <a:p>
            <a:r>
              <a:rPr lang="de-DE" dirty="0" smtClean="0"/>
              <a:t>Hintergrundbild durch Klicken auf Symbol bearbeiten</a:t>
            </a:r>
            <a:endParaRPr lang="de-DE" dirty="0"/>
          </a:p>
        </p:txBody>
      </p:sp>
      <p:sp>
        <p:nvSpPr>
          <p:cNvPr id="2" name="Titel 1"/>
          <p:cNvSpPr>
            <a:spLocks noGrp="1"/>
          </p:cNvSpPr>
          <p:nvPr>
            <p:ph type="title" hasCustomPrompt="1"/>
          </p:nvPr>
        </p:nvSpPr>
        <p:spPr>
          <a:xfrm>
            <a:off x="3" y="154937"/>
            <a:ext cx="6006099" cy="2223760"/>
          </a:xfrm>
          <a:prstGeom prst="rect">
            <a:avLst/>
          </a:prstGeom>
          <a:blipFill>
            <a:blip r:embed="rId2" cstate="print">
              <a:extLst>
                <a:ext uri="{28A0092B-C50C-407E-A947-70E740481C1C}">
                  <a14:useLocalDpi xmlns:a14="http://schemas.microsoft.com/office/drawing/2010/main"/>
                </a:ext>
              </a:extLst>
            </a:blip>
            <a:stretch>
              <a:fillRect/>
            </a:stretch>
          </a:blipFill>
        </p:spPr>
        <p:txBody>
          <a:bodyPr lIns="473059" tIns="40053" rIns="157686" bIns="40053" anchor="ctr"/>
          <a:lstStyle>
            <a:lvl1pPr marL="0" algn="l">
              <a:defRPr sz="3200" b="1"/>
            </a:lvl1pPr>
          </a:lstStyle>
          <a:p>
            <a:r>
              <a:rPr lang="de-DE" dirty="0" smtClean="0"/>
              <a:t>Titel durch Klicken bearbeiten</a:t>
            </a:r>
            <a:endParaRPr lang="de-DE" dirty="0"/>
          </a:p>
        </p:txBody>
      </p:sp>
      <p:sp>
        <p:nvSpPr>
          <p:cNvPr id="14" name="SmartArt-Platzhalter 13"/>
          <p:cNvSpPr>
            <a:spLocks noGrp="1"/>
          </p:cNvSpPr>
          <p:nvPr>
            <p:ph type="dgm" sz="quarter" idx="11" hasCustomPrompt="1"/>
          </p:nvPr>
        </p:nvSpPr>
        <p:spPr>
          <a:xfrm>
            <a:off x="-25793" y="4310696"/>
            <a:ext cx="9185635" cy="1388195"/>
          </a:xfrm>
          <a:custGeom>
            <a:avLst/>
            <a:gdLst>
              <a:gd name="connsiteX0" fmla="*/ 0 w 10752138"/>
              <a:gd name="connsiteY0" fmla="*/ 0 h 1004888"/>
              <a:gd name="connsiteX1" fmla="*/ 10752138 w 10752138"/>
              <a:gd name="connsiteY1" fmla="*/ 0 h 1004888"/>
              <a:gd name="connsiteX2" fmla="*/ 10752138 w 10752138"/>
              <a:gd name="connsiteY2" fmla="*/ 1004888 h 1004888"/>
              <a:gd name="connsiteX3" fmla="*/ 0 w 10752138"/>
              <a:gd name="connsiteY3" fmla="*/ 1004888 h 1004888"/>
              <a:gd name="connsiteX4" fmla="*/ 0 w 10752138"/>
              <a:gd name="connsiteY4" fmla="*/ 0 h 1004888"/>
              <a:gd name="connsiteX0" fmla="*/ 0 w 10752138"/>
              <a:gd name="connsiteY0" fmla="*/ 0 h 1004888"/>
              <a:gd name="connsiteX1" fmla="*/ 10752138 w 10752138"/>
              <a:gd name="connsiteY1" fmla="*/ 0 h 1004888"/>
              <a:gd name="connsiteX2" fmla="*/ 10752138 w 10752138"/>
              <a:gd name="connsiteY2" fmla="*/ 1004888 h 1004888"/>
              <a:gd name="connsiteX3" fmla="*/ 0 w 10752138"/>
              <a:gd name="connsiteY3" fmla="*/ 100536 h 1004888"/>
              <a:gd name="connsiteX4" fmla="*/ 0 w 10752138"/>
              <a:gd name="connsiteY4" fmla="*/ 0 h 1004888"/>
              <a:gd name="connsiteX0" fmla="*/ 0 w 10752138"/>
              <a:gd name="connsiteY0" fmla="*/ 0 h 1306665"/>
              <a:gd name="connsiteX1" fmla="*/ 10752138 w 10752138"/>
              <a:gd name="connsiteY1" fmla="*/ 0 h 1306665"/>
              <a:gd name="connsiteX2" fmla="*/ 10752138 w 10752138"/>
              <a:gd name="connsiteY2" fmla="*/ 1004888 h 1306665"/>
              <a:gd name="connsiteX3" fmla="*/ 0 w 10752138"/>
              <a:gd name="connsiteY3" fmla="*/ 100536 h 1306665"/>
              <a:gd name="connsiteX4" fmla="*/ 0 w 10752138"/>
              <a:gd name="connsiteY4" fmla="*/ 0 h 1306665"/>
              <a:gd name="connsiteX0" fmla="*/ 0 w 10752138"/>
              <a:gd name="connsiteY0" fmla="*/ 0 h 1283909"/>
              <a:gd name="connsiteX1" fmla="*/ 10752138 w 10752138"/>
              <a:gd name="connsiteY1" fmla="*/ 0 h 1283909"/>
              <a:gd name="connsiteX2" fmla="*/ 10752138 w 10752138"/>
              <a:gd name="connsiteY2" fmla="*/ 944598 h 1283909"/>
              <a:gd name="connsiteX3" fmla="*/ 0 w 10752138"/>
              <a:gd name="connsiteY3" fmla="*/ 100536 h 1283909"/>
              <a:gd name="connsiteX4" fmla="*/ 0 w 10752138"/>
              <a:gd name="connsiteY4" fmla="*/ 0 h 1283909"/>
              <a:gd name="connsiteX0" fmla="*/ 0 w 10752138"/>
              <a:gd name="connsiteY0" fmla="*/ 0 h 1745145"/>
              <a:gd name="connsiteX1" fmla="*/ 10752138 w 10752138"/>
              <a:gd name="connsiteY1" fmla="*/ 0 h 1745145"/>
              <a:gd name="connsiteX2" fmla="*/ 10752138 w 10752138"/>
              <a:gd name="connsiteY2" fmla="*/ 944598 h 1745145"/>
              <a:gd name="connsiteX3" fmla="*/ 0 w 10752138"/>
              <a:gd name="connsiteY3" fmla="*/ 100536 h 1745145"/>
              <a:gd name="connsiteX4" fmla="*/ 0 w 10752138"/>
              <a:gd name="connsiteY4" fmla="*/ 0 h 1745145"/>
              <a:gd name="connsiteX0" fmla="*/ 0 w 10752138"/>
              <a:gd name="connsiteY0" fmla="*/ 0 h 1745145"/>
              <a:gd name="connsiteX1" fmla="*/ 10742090 w 10752138"/>
              <a:gd name="connsiteY1" fmla="*/ 653143 h 1745145"/>
              <a:gd name="connsiteX2" fmla="*/ 10752138 w 10752138"/>
              <a:gd name="connsiteY2" fmla="*/ 944598 h 1745145"/>
              <a:gd name="connsiteX3" fmla="*/ 0 w 10752138"/>
              <a:gd name="connsiteY3" fmla="*/ 100536 h 1745145"/>
              <a:gd name="connsiteX4" fmla="*/ 0 w 10752138"/>
              <a:gd name="connsiteY4" fmla="*/ 0 h 1745145"/>
              <a:gd name="connsiteX0" fmla="*/ 0 w 10752138"/>
              <a:gd name="connsiteY0" fmla="*/ 0 h 1745145"/>
              <a:gd name="connsiteX1" fmla="*/ 10742090 w 10752138"/>
              <a:gd name="connsiteY1" fmla="*/ 653143 h 1745145"/>
              <a:gd name="connsiteX2" fmla="*/ 10752138 w 10752138"/>
              <a:gd name="connsiteY2" fmla="*/ 944598 h 1745145"/>
              <a:gd name="connsiteX3" fmla="*/ 0 w 10752138"/>
              <a:gd name="connsiteY3" fmla="*/ 100536 h 1745145"/>
              <a:gd name="connsiteX4" fmla="*/ 0 w 10752138"/>
              <a:gd name="connsiteY4" fmla="*/ 0 h 1745145"/>
              <a:gd name="connsiteX0" fmla="*/ 0 w 10752138"/>
              <a:gd name="connsiteY0" fmla="*/ 0 h 1745145"/>
              <a:gd name="connsiteX1" fmla="*/ 10742090 w 10752138"/>
              <a:gd name="connsiteY1" fmla="*/ 653143 h 1745145"/>
              <a:gd name="connsiteX2" fmla="*/ 10752138 w 10752138"/>
              <a:gd name="connsiteY2" fmla="*/ 944598 h 1745145"/>
              <a:gd name="connsiteX3" fmla="*/ 0 w 10752138"/>
              <a:gd name="connsiteY3" fmla="*/ 100536 h 1745145"/>
              <a:gd name="connsiteX4" fmla="*/ 0 w 10752138"/>
              <a:gd name="connsiteY4" fmla="*/ 0 h 1745145"/>
              <a:gd name="connsiteX0" fmla="*/ 0 w 10752138"/>
              <a:gd name="connsiteY0" fmla="*/ 0 h 1725172"/>
              <a:gd name="connsiteX1" fmla="*/ 10742090 w 10752138"/>
              <a:gd name="connsiteY1" fmla="*/ 653143 h 1725172"/>
              <a:gd name="connsiteX2" fmla="*/ 10752138 w 10752138"/>
              <a:gd name="connsiteY2" fmla="*/ 944598 h 1725172"/>
              <a:gd name="connsiteX3" fmla="*/ 0 w 10752138"/>
              <a:gd name="connsiteY3" fmla="*/ 100536 h 1725172"/>
              <a:gd name="connsiteX4" fmla="*/ 0 w 10752138"/>
              <a:gd name="connsiteY4" fmla="*/ 0 h 1725172"/>
              <a:gd name="connsiteX0" fmla="*/ 0 w 10752138"/>
              <a:gd name="connsiteY0" fmla="*/ 0 h 1771616"/>
              <a:gd name="connsiteX1" fmla="*/ 10742090 w 10752138"/>
              <a:gd name="connsiteY1" fmla="*/ 653143 h 1771616"/>
              <a:gd name="connsiteX2" fmla="*/ 10752138 w 10752138"/>
              <a:gd name="connsiteY2" fmla="*/ 944598 h 1771616"/>
              <a:gd name="connsiteX3" fmla="*/ 0 w 10752138"/>
              <a:gd name="connsiteY3" fmla="*/ 100536 h 1771616"/>
              <a:gd name="connsiteX4" fmla="*/ 0 w 10752138"/>
              <a:gd name="connsiteY4" fmla="*/ 0 h 1771616"/>
              <a:gd name="connsiteX0" fmla="*/ 0 w 10752138"/>
              <a:gd name="connsiteY0" fmla="*/ 0 h 1814872"/>
              <a:gd name="connsiteX1" fmla="*/ 10742090 w 10752138"/>
              <a:gd name="connsiteY1" fmla="*/ 653143 h 1814872"/>
              <a:gd name="connsiteX2" fmla="*/ 10752138 w 10752138"/>
              <a:gd name="connsiteY2" fmla="*/ 1024985 h 1814872"/>
              <a:gd name="connsiteX3" fmla="*/ 0 w 10752138"/>
              <a:gd name="connsiteY3" fmla="*/ 100536 h 1814872"/>
              <a:gd name="connsiteX4" fmla="*/ 0 w 10752138"/>
              <a:gd name="connsiteY4" fmla="*/ 0 h 1814872"/>
              <a:gd name="connsiteX0" fmla="*/ 0 w 10752138"/>
              <a:gd name="connsiteY0" fmla="*/ 0 h 1767312"/>
              <a:gd name="connsiteX1" fmla="*/ 10742090 w 10752138"/>
              <a:gd name="connsiteY1" fmla="*/ 653143 h 1767312"/>
              <a:gd name="connsiteX2" fmla="*/ 10752138 w 10752138"/>
              <a:gd name="connsiteY2" fmla="*/ 1024985 h 1767312"/>
              <a:gd name="connsiteX3" fmla="*/ 0 w 10752138"/>
              <a:gd name="connsiteY3" fmla="*/ 100536 h 1767312"/>
              <a:gd name="connsiteX4" fmla="*/ 0 w 10752138"/>
              <a:gd name="connsiteY4" fmla="*/ 0 h 1767312"/>
              <a:gd name="connsiteX0" fmla="*/ 0 w 10752138"/>
              <a:gd name="connsiteY0" fmla="*/ 0 h 1689689"/>
              <a:gd name="connsiteX1" fmla="*/ 10742090 w 10752138"/>
              <a:gd name="connsiteY1" fmla="*/ 653143 h 1689689"/>
              <a:gd name="connsiteX2" fmla="*/ 10752138 w 10752138"/>
              <a:gd name="connsiteY2" fmla="*/ 1024985 h 1689689"/>
              <a:gd name="connsiteX3" fmla="*/ 0 w 10752138"/>
              <a:gd name="connsiteY3" fmla="*/ 100536 h 1689689"/>
              <a:gd name="connsiteX4" fmla="*/ 0 w 10752138"/>
              <a:gd name="connsiteY4" fmla="*/ 0 h 1689689"/>
              <a:gd name="connsiteX0" fmla="*/ 0 w 10742090"/>
              <a:gd name="connsiteY0" fmla="*/ 0 h 1798587"/>
              <a:gd name="connsiteX1" fmla="*/ 10742090 w 10742090"/>
              <a:gd name="connsiteY1" fmla="*/ 653143 h 1798587"/>
              <a:gd name="connsiteX2" fmla="*/ 10742090 w 10742090"/>
              <a:gd name="connsiteY2" fmla="*/ 1227520 h 1798587"/>
              <a:gd name="connsiteX3" fmla="*/ 0 w 10742090"/>
              <a:gd name="connsiteY3" fmla="*/ 100536 h 1798587"/>
              <a:gd name="connsiteX4" fmla="*/ 0 w 10742090"/>
              <a:gd name="connsiteY4" fmla="*/ 0 h 1798587"/>
              <a:gd name="connsiteX0" fmla="*/ 0 w 10742090"/>
              <a:gd name="connsiteY0" fmla="*/ 0 h 1798587"/>
              <a:gd name="connsiteX1" fmla="*/ 10742090 w 10742090"/>
              <a:gd name="connsiteY1" fmla="*/ 788166 h 1798587"/>
              <a:gd name="connsiteX2" fmla="*/ 10742090 w 10742090"/>
              <a:gd name="connsiteY2" fmla="*/ 1227520 h 1798587"/>
              <a:gd name="connsiteX3" fmla="*/ 0 w 10742090"/>
              <a:gd name="connsiteY3" fmla="*/ 100536 h 1798587"/>
              <a:gd name="connsiteX4" fmla="*/ 0 w 10742090"/>
              <a:gd name="connsiteY4" fmla="*/ 0 h 1798587"/>
              <a:gd name="connsiteX0" fmla="*/ 0 w 10742090"/>
              <a:gd name="connsiteY0" fmla="*/ 0 h 1798587"/>
              <a:gd name="connsiteX1" fmla="*/ 10742090 w 10742090"/>
              <a:gd name="connsiteY1" fmla="*/ 698150 h 1798587"/>
              <a:gd name="connsiteX2" fmla="*/ 10742090 w 10742090"/>
              <a:gd name="connsiteY2" fmla="*/ 1227520 h 1798587"/>
              <a:gd name="connsiteX3" fmla="*/ 0 w 10742090"/>
              <a:gd name="connsiteY3" fmla="*/ 100536 h 1798587"/>
              <a:gd name="connsiteX4" fmla="*/ 0 w 10742090"/>
              <a:gd name="connsiteY4" fmla="*/ 0 h 1798587"/>
              <a:gd name="connsiteX0" fmla="*/ 0 w 10742090"/>
              <a:gd name="connsiteY0" fmla="*/ 0 h 1798587"/>
              <a:gd name="connsiteX1" fmla="*/ 10742090 w 10742090"/>
              <a:gd name="connsiteY1" fmla="*/ 698150 h 1798587"/>
              <a:gd name="connsiteX2" fmla="*/ 10742090 w 10742090"/>
              <a:gd name="connsiteY2" fmla="*/ 1227520 h 1798587"/>
              <a:gd name="connsiteX3" fmla="*/ 0 w 10742090"/>
              <a:gd name="connsiteY3" fmla="*/ 100536 h 1798587"/>
              <a:gd name="connsiteX4" fmla="*/ 0 w 10742090"/>
              <a:gd name="connsiteY4" fmla="*/ 0 h 1798587"/>
              <a:gd name="connsiteX0" fmla="*/ 0 w 10742090"/>
              <a:gd name="connsiteY0" fmla="*/ 0 h 1696433"/>
              <a:gd name="connsiteX1" fmla="*/ 10742090 w 10742090"/>
              <a:gd name="connsiteY1" fmla="*/ 698150 h 1696433"/>
              <a:gd name="connsiteX2" fmla="*/ 10742090 w 10742090"/>
              <a:gd name="connsiteY2" fmla="*/ 1227520 h 1696433"/>
              <a:gd name="connsiteX3" fmla="*/ 0 w 10742090"/>
              <a:gd name="connsiteY3" fmla="*/ 100536 h 1696433"/>
              <a:gd name="connsiteX4" fmla="*/ 0 w 10742090"/>
              <a:gd name="connsiteY4" fmla="*/ 0 h 1696433"/>
              <a:gd name="connsiteX0" fmla="*/ 0 w 10742090"/>
              <a:gd name="connsiteY0" fmla="*/ 0 h 1713876"/>
              <a:gd name="connsiteX1" fmla="*/ 10742090 w 10742090"/>
              <a:gd name="connsiteY1" fmla="*/ 698150 h 1713876"/>
              <a:gd name="connsiteX2" fmla="*/ 10742090 w 10742090"/>
              <a:gd name="connsiteY2" fmla="*/ 1227520 h 1713876"/>
              <a:gd name="connsiteX3" fmla="*/ 0 w 10742090"/>
              <a:gd name="connsiteY3" fmla="*/ 100536 h 1713876"/>
              <a:gd name="connsiteX4" fmla="*/ 0 w 10742090"/>
              <a:gd name="connsiteY4" fmla="*/ 0 h 17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2090" h="1713876">
                <a:moveTo>
                  <a:pt x="0" y="0"/>
                </a:moveTo>
                <a:cubicBezTo>
                  <a:pt x="3289296" y="1397822"/>
                  <a:pt x="7161393" y="1997737"/>
                  <a:pt x="10742090" y="698150"/>
                </a:cubicBezTo>
                <a:lnTo>
                  <a:pt x="10742090" y="1227520"/>
                </a:lnTo>
                <a:cubicBezTo>
                  <a:pt x="8755731" y="1850518"/>
                  <a:pt x="4016126" y="2223203"/>
                  <a:pt x="0" y="100536"/>
                </a:cubicBezTo>
                <a:lnTo>
                  <a:pt x="0" y="0"/>
                </a:lnTo>
                <a:close/>
              </a:path>
            </a:pathLst>
          </a:custGeom>
          <a:solidFill>
            <a:schemeClr val="accent1"/>
          </a:solidFill>
        </p:spPr>
        <p:txBody>
          <a:bodyPr lIns="80105" tIns="40053" rIns="80105" bIns="40053"/>
          <a:lstStyle>
            <a:lvl1pPr>
              <a:defRPr/>
            </a:lvl1pPr>
          </a:lstStyle>
          <a:p>
            <a:r>
              <a:rPr lang="de-DE" dirty="0" smtClean="0"/>
              <a:t>  </a:t>
            </a:r>
            <a:endParaRPr lang="de-DE" dirty="0"/>
          </a:p>
        </p:txBody>
      </p:sp>
      <p:sp>
        <p:nvSpPr>
          <p:cNvPr id="3" name="Fußzeilenplatzhalter 2"/>
          <p:cNvSpPr>
            <a:spLocks noGrp="1"/>
          </p:cNvSpPr>
          <p:nvPr>
            <p:ph type="ftr" sz="quarter" idx="12"/>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41291152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05">
    <p:bg>
      <p:bgPr>
        <a:solidFill>
          <a:schemeClr val="bg1"/>
        </a:solidFill>
        <a:effectLst/>
      </p:bgPr>
    </p:bg>
    <p:spTree>
      <p:nvGrpSpPr>
        <p:cNvPr id="1" name=""/>
        <p:cNvGrpSpPr/>
        <p:nvPr/>
      </p:nvGrpSpPr>
      <p:grpSpPr>
        <a:xfrm>
          <a:off x="0" y="0"/>
          <a:ext cx="0" cy="0"/>
          <a:chOff x="0" y="0"/>
          <a:chExt cx="0" cy="0"/>
        </a:xfrm>
      </p:grpSpPr>
      <p:sp>
        <p:nvSpPr>
          <p:cNvPr id="13" name="Bildplatzhalter 9"/>
          <p:cNvSpPr>
            <a:spLocks noGrp="1"/>
          </p:cNvSpPr>
          <p:nvPr>
            <p:ph type="pic" sz="quarter" idx="11"/>
          </p:nvPr>
        </p:nvSpPr>
        <p:spPr>
          <a:xfrm>
            <a:off x="-18000" y="0"/>
            <a:ext cx="9180000" cy="6151796"/>
          </a:xfrm>
          <a:custGeom>
            <a:avLst/>
            <a:gdLst>
              <a:gd name="connsiteX0" fmla="*/ 0 w 10737833"/>
              <a:gd name="connsiteY0" fmla="*/ 0 h 6084888"/>
              <a:gd name="connsiteX1" fmla="*/ 10737833 w 10737833"/>
              <a:gd name="connsiteY1" fmla="*/ 0 h 6084888"/>
              <a:gd name="connsiteX2" fmla="*/ 10737833 w 10737833"/>
              <a:gd name="connsiteY2" fmla="*/ 6084888 h 6084888"/>
              <a:gd name="connsiteX3" fmla="*/ 0 w 10737833"/>
              <a:gd name="connsiteY3" fmla="*/ 6084888 h 6084888"/>
              <a:gd name="connsiteX4" fmla="*/ 0 w 10737833"/>
              <a:gd name="connsiteY4" fmla="*/ 0 h 6084888"/>
              <a:gd name="connsiteX0" fmla="*/ 0 w 10737833"/>
              <a:gd name="connsiteY0" fmla="*/ 0 h 6084888"/>
              <a:gd name="connsiteX1" fmla="*/ 10737833 w 10737833"/>
              <a:gd name="connsiteY1" fmla="*/ 0 h 6084888"/>
              <a:gd name="connsiteX2" fmla="*/ 10737833 w 10737833"/>
              <a:gd name="connsiteY2" fmla="*/ 6084888 h 6084888"/>
              <a:gd name="connsiteX3" fmla="*/ 0 w 10737833"/>
              <a:gd name="connsiteY3" fmla="*/ 6084888 h 6084888"/>
              <a:gd name="connsiteX4" fmla="*/ 0 w 10737833"/>
              <a:gd name="connsiteY4" fmla="*/ 0 h 6084888"/>
              <a:gd name="connsiteX0" fmla="*/ 0 w 10737833"/>
              <a:gd name="connsiteY0" fmla="*/ 0 h 6084888"/>
              <a:gd name="connsiteX1" fmla="*/ 10737833 w 10737833"/>
              <a:gd name="connsiteY1" fmla="*/ 0 h 6084888"/>
              <a:gd name="connsiteX2" fmla="*/ 10737833 w 10737833"/>
              <a:gd name="connsiteY2" fmla="*/ 6084888 h 6084888"/>
              <a:gd name="connsiteX3" fmla="*/ 10048 w 10737833"/>
              <a:gd name="connsiteY3" fmla="*/ 5642761 h 6084888"/>
              <a:gd name="connsiteX4" fmla="*/ 0 w 10737833"/>
              <a:gd name="connsiteY4" fmla="*/ 0 h 6084888"/>
              <a:gd name="connsiteX0" fmla="*/ 0 w 10737833"/>
              <a:gd name="connsiteY0" fmla="*/ 0 h 6084888"/>
              <a:gd name="connsiteX1" fmla="*/ 10737833 w 10737833"/>
              <a:gd name="connsiteY1" fmla="*/ 0 h 6084888"/>
              <a:gd name="connsiteX2" fmla="*/ 10737833 w 10737833"/>
              <a:gd name="connsiteY2" fmla="*/ 6084888 h 6084888"/>
              <a:gd name="connsiteX3" fmla="*/ 10048 w 10737833"/>
              <a:gd name="connsiteY3" fmla="*/ 5642761 h 6084888"/>
              <a:gd name="connsiteX4" fmla="*/ 0 w 10737833"/>
              <a:gd name="connsiteY4" fmla="*/ 0 h 6084888"/>
              <a:gd name="connsiteX0" fmla="*/ 0 w 10737833"/>
              <a:gd name="connsiteY0" fmla="*/ 0 h 6084888"/>
              <a:gd name="connsiteX1" fmla="*/ 10737833 w 10737833"/>
              <a:gd name="connsiteY1" fmla="*/ 0 h 6084888"/>
              <a:gd name="connsiteX2" fmla="*/ 10737833 w 10737833"/>
              <a:gd name="connsiteY2" fmla="*/ 6084888 h 6084888"/>
              <a:gd name="connsiteX3" fmla="*/ 10048 w 10737833"/>
              <a:gd name="connsiteY3" fmla="*/ 5642761 h 6084888"/>
              <a:gd name="connsiteX4" fmla="*/ 0 w 10737833"/>
              <a:gd name="connsiteY4" fmla="*/ 0 h 6084888"/>
              <a:gd name="connsiteX0" fmla="*/ 0 w 10737833"/>
              <a:gd name="connsiteY0" fmla="*/ 0 h 6084888"/>
              <a:gd name="connsiteX1" fmla="*/ 10737833 w 10737833"/>
              <a:gd name="connsiteY1" fmla="*/ 0 h 6084888"/>
              <a:gd name="connsiteX2" fmla="*/ 10737833 w 10737833"/>
              <a:gd name="connsiteY2" fmla="*/ 6084888 h 6084888"/>
              <a:gd name="connsiteX3" fmla="*/ 10048 w 10737833"/>
              <a:gd name="connsiteY3" fmla="*/ 5642761 h 6084888"/>
              <a:gd name="connsiteX4" fmla="*/ 0 w 10737833"/>
              <a:gd name="connsiteY4" fmla="*/ 0 h 6084888"/>
              <a:gd name="connsiteX0" fmla="*/ 0 w 10737833"/>
              <a:gd name="connsiteY0" fmla="*/ 0 h 6022343"/>
              <a:gd name="connsiteX1" fmla="*/ 10737833 w 10737833"/>
              <a:gd name="connsiteY1" fmla="*/ 0 h 6022343"/>
              <a:gd name="connsiteX2" fmla="*/ 10727784 w 10737833"/>
              <a:gd name="connsiteY2" fmla="*/ 6022343 h 6022343"/>
              <a:gd name="connsiteX3" fmla="*/ 10048 w 10737833"/>
              <a:gd name="connsiteY3" fmla="*/ 5642761 h 6022343"/>
              <a:gd name="connsiteX4" fmla="*/ 0 w 10737833"/>
              <a:gd name="connsiteY4" fmla="*/ 0 h 6022343"/>
              <a:gd name="connsiteX0" fmla="*/ 0 w 10748325"/>
              <a:gd name="connsiteY0" fmla="*/ 0 h 6031279"/>
              <a:gd name="connsiteX1" fmla="*/ 10737833 w 10748325"/>
              <a:gd name="connsiteY1" fmla="*/ 0 h 6031279"/>
              <a:gd name="connsiteX2" fmla="*/ 10747880 w 10748325"/>
              <a:gd name="connsiteY2" fmla="*/ 6031279 h 6031279"/>
              <a:gd name="connsiteX3" fmla="*/ 10048 w 10748325"/>
              <a:gd name="connsiteY3" fmla="*/ 5642761 h 6031279"/>
              <a:gd name="connsiteX4" fmla="*/ 0 w 10748325"/>
              <a:gd name="connsiteY4" fmla="*/ 0 h 6031279"/>
              <a:gd name="connsiteX0" fmla="*/ 0 w 10748325"/>
              <a:gd name="connsiteY0" fmla="*/ 0 h 6031279"/>
              <a:gd name="connsiteX1" fmla="*/ 10737833 w 10748325"/>
              <a:gd name="connsiteY1" fmla="*/ 0 h 6031279"/>
              <a:gd name="connsiteX2" fmla="*/ 10747880 w 10748325"/>
              <a:gd name="connsiteY2" fmla="*/ 6031279 h 6031279"/>
              <a:gd name="connsiteX3" fmla="*/ 10048 w 10748325"/>
              <a:gd name="connsiteY3" fmla="*/ 5642761 h 6031279"/>
              <a:gd name="connsiteX4" fmla="*/ 0 w 10748325"/>
              <a:gd name="connsiteY4" fmla="*/ 0 h 6031279"/>
              <a:gd name="connsiteX0" fmla="*/ 0 w 10748325"/>
              <a:gd name="connsiteY0" fmla="*/ 0 h 6031279"/>
              <a:gd name="connsiteX1" fmla="*/ 10737833 w 10748325"/>
              <a:gd name="connsiteY1" fmla="*/ 0 h 6031279"/>
              <a:gd name="connsiteX2" fmla="*/ 10747880 w 10748325"/>
              <a:gd name="connsiteY2" fmla="*/ 6031279 h 6031279"/>
              <a:gd name="connsiteX3" fmla="*/ 10048 w 10748325"/>
              <a:gd name="connsiteY3" fmla="*/ 5642761 h 6031279"/>
              <a:gd name="connsiteX4" fmla="*/ 0 w 10748325"/>
              <a:gd name="connsiteY4" fmla="*/ 0 h 6031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8325" h="6031279">
                <a:moveTo>
                  <a:pt x="0" y="0"/>
                </a:moveTo>
                <a:lnTo>
                  <a:pt x="10737833" y="0"/>
                </a:lnTo>
                <a:cubicBezTo>
                  <a:pt x="10734483" y="2007448"/>
                  <a:pt x="10751230" y="4023831"/>
                  <a:pt x="10747880" y="6031279"/>
                </a:cubicBezTo>
                <a:cubicBezTo>
                  <a:pt x="6636040" y="4682273"/>
                  <a:pt x="3428553" y="4749541"/>
                  <a:pt x="10048" y="5642761"/>
                </a:cubicBezTo>
                <a:cubicBezTo>
                  <a:pt x="6699" y="3761841"/>
                  <a:pt x="3349" y="1880920"/>
                  <a:pt x="0" y="0"/>
                </a:cubicBezTo>
                <a:close/>
              </a:path>
            </a:pathLst>
          </a:custGeom>
          <a:solidFill>
            <a:schemeClr val="bg1">
              <a:lumMod val="85000"/>
              <a:alpha val="50000"/>
            </a:schemeClr>
          </a:solidFill>
        </p:spPr>
        <p:txBody>
          <a:bodyPr lIns="80105" tIns="40053" rIns="80105" bIns="40053" anchor="ctr"/>
          <a:lstStyle>
            <a:lvl1pPr algn="ctr">
              <a:defRPr/>
            </a:lvl1pPr>
          </a:lstStyle>
          <a:p>
            <a:endParaRPr lang="de-DE" dirty="0" smtClean="0"/>
          </a:p>
          <a:p>
            <a:endParaRPr lang="de-DE" dirty="0" smtClean="0"/>
          </a:p>
          <a:p>
            <a:endParaRPr lang="de-DE" dirty="0" smtClean="0"/>
          </a:p>
          <a:p>
            <a:r>
              <a:rPr lang="de-DE" dirty="0" smtClean="0"/>
              <a:t>Hintergrundbild durch Klicken auf Symbol bearbeiten</a:t>
            </a:r>
          </a:p>
        </p:txBody>
      </p:sp>
      <p:sp>
        <p:nvSpPr>
          <p:cNvPr id="2" name="Titel 1"/>
          <p:cNvSpPr>
            <a:spLocks noGrp="1"/>
          </p:cNvSpPr>
          <p:nvPr>
            <p:ph type="title" hasCustomPrompt="1"/>
          </p:nvPr>
        </p:nvSpPr>
        <p:spPr>
          <a:xfrm>
            <a:off x="-8591" y="1977689"/>
            <a:ext cx="6006096" cy="1613138"/>
          </a:xfrm>
          <a:prstGeom prst="rect">
            <a:avLst/>
          </a:prstGeom>
          <a:blipFill>
            <a:blip r:embed="rId2" cstate="print">
              <a:extLst>
                <a:ext uri="{28A0092B-C50C-407E-A947-70E740481C1C}">
                  <a14:useLocalDpi xmlns:a14="http://schemas.microsoft.com/office/drawing/2010/main"/>
                </a:ext>
              </a:extLst>
            </a:blip>
            <a:stretch>
              <a:fillRect/>
            </a:stretch>
          </a:blipFill>
        </p:spPr>
        <p:txBody>
          <a:bodyPr lIns="473059" tIns="40053" rIns="157686" bIns="40053" anchor="ctr"/>
          <a:lstStyle>
            <a:lvl1pPr marL="0" algn="l">
              <a:defRPr sz="3200" b="1"/>
            </a:lvl1pPr>
          </a:lstStyle>
          <a:p>
            <a:r>
              <a:rPr lang="de-DE" dirty="0" smtClean="0"/>
              <a:t>Titel durch Klicken bearbeiten</a:t>
            </a:r>
            <a:endParaRPr lang="de-DE" dirty="0"/>
          </a:p>
        </p:txBody>
      </p:sp>
      <p:sp>
        <p:nvSpPr>
          <p:cNvPr id="14" name="SmartArt-Platzhalter 15"/>
          <p:cNvSpPr>
            <a:spLocks noGrp="1"/>
          </p:cNvSpPr>
          <p:nvPr>
            <p:ph type="dgm" sz="quarter" idx="12" hasCustomPrompt="1"/>
          </p:nvPr>
        </p:nvSpPr>
        <p:spPr>
          <a:xfrm>
            <a:off x="-36098" y="4689555"/>
            <a:ext cx="9214059" cy="1381563"/>
          </a:xfrm>
          <a:custGeom>
            <a:avLst/>
            <a:gdLst>
              <a:gd name="connsiteX0" fmla="*/ 0 w 5238688"/>
              <a:gd name="connsiteY0" fmla="*/ 0 h 886271"/>
              <a:gd name="connsiteX1" fmla="*/ 5238688 w 5238688"/>
              <a:gd name="connsiteY1" fmla="*/ 0 h 886271"/>
              <a:gd name="connsiteX2" fmla="*/ 5238688 w 5238688"/>
              <a:gd name="connsiteY2" fmla="*/ 886271 h 886271"/>
              <a:gd name="connsiteX3" fmla="*/ 0 w 5238688"/>
              <a:gd name="connsiteY3" fmla="*/ 886271 h 886271"/>
              <a:gd name="connsiteX4" fmla="*/ 0 w 5238688"/>
              <a:gd name="connsiteY4" fmla="*/ 0 h 886271"/>
              <a:gd name="connsiteX0" fmla="*/ 0 w 5731057"/>
              <a:gd name="connsiteY0" fmla="*/ 442127 h 886271"/>
              <a:gd name="connsiteX1" fmla="*/ 5731057 w 5731057"/>
              <a:gd name="connsiteY1" fmla="*/ 0 h 886271"/>
              <a:gd name="connsiteX2" fmla="*/ 5731057 w 5731057"/>
              <a:gd name="connsiteY2" fmla="*/ 886271 h 886271"/>
              <a:gd name="connsiteX3" fmla="*/ 492369 w 5731057"/>
              <a:gd name="connsiteY3" fmla="*/ 886271 h 886271"/>
              <a:gd name="connsiteX4" fmla="*/ 0 w 5731057"/>
              <a:gd name="connsiteY4" fmla="*/ 442127 h 886271"/>
              <a:gd name="connsiteX0" fmla="*/ 0 w 5731057"/>
              <a:gd name="connsiteY0" fmla="*/ 442127 h 886271"/>
              <a:gd name="connsiteX1" fmla="*/ 5731057 w 5731057"/>
              <a:gd name="connsiteY1" fmla="*/ 0 h 886271"/>
              <a:gd name="connsiteX2" fmla="*/ 5731057 w 5731057"/>
              <a:gd name="connsiteY2" fmla="*/ 886271 h 886271"/>
              <a:gd name="connsiteX3" fmla="*/ 30145 w 5731057"/>
              <a:gd name="connsiteY3" fmla="*/ 836029 h 886271"/>
              <a:gd name="connsiteX4" fmla="*/ 0 w 5731057"/>
              <a:gd name="connsiteY4" fmla="*/ 442127 h 886271"/>
              <a:gd name="connsiteX0" fmla="*/ 0 w 10765281"/>
              <a:gd name="connsiteY0" fmla="*/ 522514 h 966658"/>
              <a:gd name="connsiteX1" fmla="*/ 10765281 w 10765281"/>
              <a:gd name="connsiteY1" fmla="*/ 0 h 966658"/>
              <a:gd name="connsiteX2" fmla="*/ 5731057 w 10765281"/>
              <a:gd name="connsiteY2" fmla="*/ 966658 h 966658"/>
              <a:gd name="connsiteX3" fmla="*/ 30145 w 10765281"/>
              <a:gd name="connsiteY3" fmla="*/ 916416 h 966658"/>
              <a:gd name="connsiteX4" fmla="*/ 0 w 10765281"/>
              <a:gd name="connsiteY4" fmla="*/ 522514 h 966658"/>
              <a:gd name="connsiteX0" fmla="*/ 0 w 10775330"/>
              <a:gd name="connsiteY0" fmla="*/ 522514 h 916416"/>
              <a:gd name="connsiteX1" fmla="*/ 10765281 w 10775330"/>
              <a:gd name="connsiteY1" fmla="*/ 0 h 916416"/>
              <a:gd name="connsiteX2" fmla="*/ 10775330 w 10775330"/>
              <a:gd name="connsiteY2" fmla="*/ 132645 h 916416"/>
              <a:gd name="connsiteX3" fmla="*/ 30145 w 10775330"/>
              <a:gd name="connsiteY3" fmla="*/ 916416 h 916416"/>
              <a:gd name="connsiteX4" fmla="*/ 0 w 10775330"/>
              <a:gd name="connsiteY4" fmla="*/ 522514 h 916416"/>
              <a:gd name="connsiteX0" fmla="*/ 0 w 10775330"/>
              <a:gd name="connsiteY0" fmla="*/ 903750 h 1297652"/>
              <a:gd name="connsiteX1" fmla="*/ 10765281 w 10775330"/>
              <a:gd name="connsiteY1" fmla="*/ 381236 h 1297652"/>
              <a:gd name="connsiteX2" fmla="*/ 10775330 w 10775330"/>
              <a:gd name="connsiteY2" fmla="*/ 513881 h 1297652"/>
              <a:gd name="connsiteX3" fmla="*/ 30145 w 10775330"/>
              <a:gd name="connsiteY3" fmla="*/ 1297652 h 1297652"/>
              <a:gd name="connsiteX4" fmla="*/ 0 w 10775330"/>
              <a:gd name="connsiteY4" fmla="*/ 903750 h 1297652"/>
              <a:gd name="connsiteX0" fmla="*/ 0 w 10775330"/>
              <a:gd name="connsiteY0" fmla="*/ 903750 h 1287604"/>
              <a:gd name="connsiteX1" fmla="*/ 10765281 w 10775330"/>
              <a:gd name="connsiteY1" fmla="*/ 381236 h 1287604"/>
              <a:gd name="connsiteX2" fmla="*/ 10775330 w 10775330"/>
              <a:gd name="connsiteY2" fmla="*/ 513881 h 1287604"/>
              <a:gd name="connsiteX3" fmla="*/ 60290 w 10775330"/>
              <a:gd name="connsiteY3" fmla="*/ 1287604 h 1287604"/>
              <a:gd name="connsiteX4" fmla="*/ 0 w 10775330"/>
              <a:gd name="connsiteY4" fmla="*/ 903750 h 1287604"/>
              <a:gd name="connsiteX0" fmla="*/ 0 w 10775330"/>
              <a:gd name="connsiteY0" fmla="*/ 903750 h 1287604"/>
              <a:gd name="connsiteX1" fmla="*/ 10765281 w 10775330"/>
              <a:gd name="connsiteY1" fmla="*/ 381236 h 1287604"/>
              <a:gd name="connsiteX2" fmla="*/ 10775330 w 10775330"/>
              <a:gd name="connsiteY2" fmla="*/ 513881 h 1287604"/>
              <a:gd name="connsiteX3" fmla="*/ 60290 w 10775330"/>
              <a:gd name="connsiteY3" fmla="*/ 1287604 h 1287604"/>
              <a:gd name="connsiteX4" fmla="*/ 0 w 10775330"/>
              <a:gd name="connsiteY4" fmla="*/ 903750 h 1287604"/>
              <a:gd name="connsiteX0" fmla="*/ 0 w 10775330"/>
              <a:gd name="connsiteY0" fmla="*/ 1026184 h 1410038"/>
              <a:gd name="connsiteX1" fmla="*/ 10765281 w 10775330"/>
              <a:gd name="connsiteY1" fmla="*/ 503670 h 1410038"/>
              <a:gd name="connsiteX2" fmla="*/ 10775330 w 10775330"/>
              <a:gd name="connsiteY2" fmla="*/ 636315 h 1410038"/>
              <a:gd name="connsiteX3" fmla="*/ 60290 w 10775330"/>
              <a:gd name="connsiteY3" fmla="*/ 1410038 h 1410038"/>
              <a:gd name="connsiteX4" fmla="*/ 0 w 10775330"/>
              <a:gd name="connsiteY4" fmla="*/ 1026184 h 1410038"/>
              <a:gd name="connsiteX0" fmla="*/ 0 w 10775330"/>
              <a:gd name="connsiteY0" fmla="*/ 1026184 h 1410038"/>
              <a:gd name="connsiteX1" fmla="*/ 10765281 w 10775330"/>
              <a:gd name="connsiteY1" fmla="*/ 503670 h 1410038"/>
              <a:gd name="connsiteX2" fmla="*/ 10775330 w 10775330"/>
              <a:gd name="connsiteY2" fmla="*/ 636315 h 1410038"/>
              <a:gd name="connsiteX3" fmla="*/ 60290 w 10775330"/>
              <a:gd name="connsiteY3" fmla="*/ 1410038 h 1410038"/>
              <a:gd name="connsiteX4" fmla="*/ 0 w 10775330"/>
              <a:gd name="connsiteY4" fmla="*/ 1026184 h 1410038"/>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75329"/>
              <a:gd name="connsiteY0" fmla="*/ 1026184 h 1399990"/>
              <a:gd name="connsiteX1" fmla="*/ 10775329 w 10775329"/>
              <a:gd name="connsiteY1" fmla="*/ 503670 h 1399990"/>
              <a:gd name="connsiteX2" fmla="*/ 10745185 w 10775329"/>
              <a:gd name="connsiteY2" fmla="*/ 616218 h 1399990"/>
              <a:gd name="connsiteX3" fmla="*/ 0 w 10775329"/>
              <a:gd name="connsiteY3" fmla="*/ 1399990 h 1399990"/>
              <a:gd name="connsiteX4" fmla="*/ 10048 w 10775329"/>
              <a:gd name="connsiteY4" fmla="*/ 1026184 h 1399990"/>
              <a:gd name="connsiteX0" fmla="*/ 10048 w 10775330"/>
              <a:gd name="connsiteY0" fmla="*/ 1026184 h 1399990"/>
              <a:gd name="connsiteX1" fmla="*/ 10775329 w 10775330"/>
              <a:gd name="connsiteY1" fmla="*/ 503670 h 1399990"/>
              <a:gd name="connsiteX2" fmla="*/ 10775330 w 10775330"/>
              <a:gd name="connsiteY2" fmla="*/ 616218 h 1399990"/>
              <a:gd name="connsiteX3" fmla="*/ 0 w 10775330"/>
              <a:gd name="connsiteY3" fmla="*/ 1399990 h 1399990"/>
              <a:gd name="connsiteX4" fmla="*/ 10048 w 10775330"/>
              <a:gd name="connsiteY4" fmla="*/ 1026184 h 1399990"/>
              <a:gd name="connsiteX0" fmla="*/ 10048 w 10775330"/>
              <a:gd name="connsiteY0" fmla="*/ 1026184 h 1399990"/>
              <a:gd name="connsiteX1" fmla="*/ 10775329 w 10775330"/>
              <a:gd name="connsiteY1" fmla="*/ 503670 h 1399990"/>
              <a:gd name="connsiteX2" fmla="*/ 10775330 w 10775330"/>
              <a:gd name="connsiteY2" fmla="*/ 616218 h 1399990"/>
              <a:gd name="connsiteX3" fmla="*/ 0 w 10775330"/>
              <a:gd name="connsiteY3" fmla="*/ 1399990 h 1399990"/>
              <a:gd name="connsiteX4" fmla="*/ 10048 w 10775330"/>
              <a:gd name="connsiteY4" fmla="*/ 1026184 h 1399990"/>
              <a:gd name="connsiteX0" fmla="*/ 10048 w 10775330"/>
              <a:gd name="connsiteY0" fmla="*/ 1026184 h 1399990"/>
              <a:gd name="connsiteX1" fmla="*/ 10775329 w 10775330"/>
              <a:gd name="connsiteY1" fmla="*/ 503670 h 1399990"/>
              <a:gd name="connsiteX2" fmla="*/ 10775330 w 10775330"/>
              <a:gd name="connsiteY2" fmla="*/ 616218 h 1399990"/>
              <a:gd name="connsiteX3" fmla="*/ 0 w 10775330"/>
              <a:gd name="connsiteY3" fmla="*/ 1399990 h 1399990"/>
              <a:gd name="connsiteX4" fmla="*/ 10048 w 10775330"/>
              <a:gd name="connsiteY4" fmla="*/ 1026184 h 1399990"/>
              <a:gd name="connsiteX0" fmla="*/ 10048 w 10775329"/>
              <a:gd name="connsiteY0" fmla="*/ 1026184 h 1399990"/>
              <a:gd name="connsiteX1" fmla="*/ 10775329 w 10775329"/>
              <a:gd name="connsiteY1" fmla="*/ 503670 h 1399990"/>
              <a:gd name="connsiteX2" fmla="*/ 10755234 w 10775329"/>
              <a:gd name="connsiteY2" fmla="*/ 576025 h 1399990"/>
              <a:gd name="connsiteX3" fmla="*/ 0 w 10775329"/>
              <a:gd name="connsiteY3" fmla="*/ 1399990 h 1399990"/>
              <a:gd name="connsiteX4" fmla="*/ 10048 w 10775329"/>
              <a:gd name="connsiteY4" fmla="*/ 1026184 h 1399990"/>
              <a:gd name="connsiteX0" fmla="*/ 10048 w 10775329"/>
              <a:gd name="connsiteY0" fmla="*/ 1026184 h 1399990"/>
              <a:gd name="connsiteX1" fmla="*/ 10775329 w 10775329"/>
              <a:gd name="connsiteY1" fmla="*/ 503670 h 1399990"/>
              <a:gd name="connsiteX2" fmla="*/ 10755234 w 10775329"/>
              <a:gd name="connsiteY2" fmla="*/ 576025 h 1399990"/>
              <a:gd name="connsiteX3" fmla="*/ 0 w 10775329"/>
              <a:gd name="connsiteY3" fmla="*/ 1399990 h 1399990"/>
              <a:gd name="connsiteX4" fmla="*/ 10048 w 10775329"/>
              <a:gd name="connsiteY4" fmla="*/ 1026184 h 1399990"/>
              <a:gd name="connsiteX0" fmla="*/ 0 w 10765281"/>
              <a:gd name="connsiteY0" fmla="*/ 1026184 h 1399990"/>
              <a:gd name="connsiteX1" fmla="*/ 10765281 w 10765281"/>
              <a:gd name="connsiteY1" fmla="*/ 503670 h 1399990"/>
              <a:gd name="connsiteX2" fmla="*/ 10745186 w 10765281"/>
              <a:gd name="connsiteY2" fmla="*/ 576025 h 1399990"/>
              <a:gd name="connsiteX3" fmla="*/ 20097 w 10765281"/>
              <a:gd name="connsiteY3" fmla="*/ 1399990 h 1399990"/>
              <a:gd name="connsiteX4" fmla="*/ 0 w 10765281"/>
              <a:gd name="connsiteY4" fmla="*/ 1026184 h 1399990"/>
              <a:gd name="connsiteX0" fmla="*/ 0 w 10765281"/>
              <a:gd name="connsiteY0" fmla="*/ 1026184 h 1399990"/>
              <a:gd name="connsiteX1" fmla="*/ 10765281 w 10765281"/>
              <a:gd name="connsiteY1" fmla="*/ 503670 h 1399990"/>
              <a:gd name="connsiteX2" fmla="*/ 10745186 w 10765281"/>
              <a:gd name="connsiteY2" fmla="*/ 576025 h 1399990"/>
              <a:gd name="connsiteX3" fmla="*/ 20097 w 10765281"/>
              <a:gd name="connsiteY3" fmla="*/ 1399990 h 1399990"/>
              <a:gd name="connsiteX4" fmla="*/ 0 w 10765281"/>
              <a:gd name="connsiteY4" fmla="*/ 1026184 h 1399990"/>
              <a:gd name="connsiteX0" fmla="*/ 0 w 10765281"/>
              <a:gd name="connsiteY0" fmla="*/ 1001391 h 1375197"/>
              <a:gd name="connsiteX1" fmla="*/ 10765281 w 10765281"/>
              <a:gd name="connsiteY1" fmla="*/ 478877 h 1375197"/>
              <a:gd name="connsiteX2" fmla="*/ 10745186 w 10765281"/>
              <a:gd name="connsiteY2" fmla="*/ 551232 h 1375197"/>
              <a:gd name="connsiteX3" fmla="*/ 20097 w 10765281"/>
              <a:gd name="connsiteY3" fmla="*/ 1375197 h 1375197"/>
              <a:gd name="connsiteX4" fmla="*/ 0 w 10765281"/>
              <a:gd name="connsiteY4" fmla="*/ 1001391 h 1375197"/>
              <a:gd name="connsiteX0" fmla="*/ 0 w 10765281"/>
              <a:gd name="connsiteY0" fmla="*/ 1038735 h 1412541"/>
              <a:gd name="connsiteX1" fmla="*/ 10765281 w 10765281"/>
              <a:gd name="connsiteY1" fmla="*/ 516221 h 1412541"/>
              <a:gd name="connsiteX2" fmla="*/ 10745186 w 10765281"/>
              <a:gd name="connsiteY2" fmla="*/ 588576 h 1412541"/>
              <a:gd name="connsiteX3" fmla="*/ 20097 w 10765281"/>
              <a:gd name="connsiteY3" fmla="*/ 1412541 h 1412541"/>
              <a:gd name="connsiteX4" fmla="*/ 0 w 10765281"/>
              <a:gd name="connsiteY4" fmla="*/ 1038735 h 1412541"/>
              <a:gd name="connsiteX0" fmla="*/ 0 w 10765281"/>
              <a:gd name="connsiteY0" fmla="*/ 1038735 h 1412541"/>
              <a:gd name="connsiteX1" fmla="*/ 10765281 w 10765281"/>
              <a:gd name="connsiteY1" fmla="*/ 516221 h 1412541"/>
              <a:gd name="connsiteX2" fmla="*/ 10745186 w 10765281"/>
              <a:gd name="connsiteY2" fmla="*/ 588576 h 1412541"/>
              <a:gd name="connsiteX3" fmla="*/ 20097 w 10765281"/>
              <a:gd name="connsiteY3" fmla="*/ 1412541 h 1412541"/>
              <a:gd name="connsiteX4" fmla="*/ 0 w 10765281"/>
              <a:gd name="connsiteY4" fmla="*/ 1038735 h 1412541"/>
              <a:gd name="connsiteX0" fmla="*/ 0 w 10765281"/>
              <a:gd name="connsiteY0" fmla="*/ 1038735 h 2336989"/>
              <a:gd name="connsiteX1" fmla="*/ 10765281 w 10765281"/>
              <a:gd name="connsiteY1" fmla="*/ 516221 h 2336989"/>
              <a:gd name="connsiteX2" fmla="*/ 10745186 w 10765281"/>
              <a:gd name="connsiteY2" fmla="*/ 2336989 h 2336989"/>
              <a:gd name="connsiteX3" fmla="*/ 20097 w 10765281"/>
              <a:gd name="connsiteY3" fmla="*/ 1412541 h 2336989"/>
              <a:gd name="connsiteX4" fmla="*/ 0 w 10765281"/>
              <a:gd name="connsiteY4" fmla="*/ 1038735 h 2336989"/>
              <a:gd name="connsiteX0" fmla="*/ 0 w 10745186"/>
              <a:gd name="connsiteY0" fmla="*/ 588687 h 1886941"/>
              <a:gd name="connsiteX1" fmla="*/ 10725088 w 10745186"/>
              <a:gd name="connsiteY1" fmla="*/ 1774392 h 1886941"/>
              <a:gd name="connsiteX2" fmla="*/ 10745186 w 10745186"/>
              <a:gd name="connsiteY2" fmla="*/ 1886941 h 1886941"/>
              <a:gd name="connsiteX3" fmla="*/ 20097 w 10745186"/>
              <a:gd name="connsiteY3" fmla="*/ 962493 h 1886941"/>
              <a:gd name="connsiteX4" fmla="*/ 0 w 10745186"/>
              <a:gd name="connsiteY4" fmla="*/ 588687 h 1886941"/>
              <a:gd name="connsiteX0" fmla="*/ 0 w 10745186"/>
              <a:gd name="connsiteY0" fmla="*/ 614519 h 1912773"/>
              <a:gd name="connsiteX1" fmla="*/ 10725088 w 10745186"/>
              <a:gd name="connsiteY1" fmla="*/ 1800224 h 1912773"/>
              <a:gd name="connsiteX2" fmla="*/ 10745186 w 10745186"/>
              <a:gd name="connsiteY2" fmla="*/ 1912773 h 1912773"/>
              <a:gd name="connsiteX3" fmla="*/ 20097 w 10745186"/>
              <a:gd name="connsiteY3" fmla="*/ 988325 h 1912773"/>
              <a:gd name="connsiteX4" fmla="*/ 0 w 10745186"/>
              <a:gd name="connsiteY4" fmla="*/ 614519 h 1912773"/>
              <a:gd name="connsiteX0" fmla="*/ 0 w 10745186"/>
              <a:gd name="connsiteY0" fmla="*/ 614519 h 1912773"/>
              <a:gd name="connsiteX1" fmla="*/ 10725088 w 10745186"/>
              <a:gd name="connsiteY1" fmla="*/ 1800224 h 1912773"/>
              <a:gd name="connsiteX2" fmla="*/ 10745186 w 10745186"/>
              <a:gd name="connsiteY2" fmla="*/ 1912773 h 1912773"/>
              <a:gd name="connsiteX3" fmla="*/ 20097 w 10745186"/>
              <a:gd name="connsiteY3" fmla="*/ 988325 h 1912773"/>
              <a:gd name="connsiteX4" fmla="*/ 0 w 10745186"/>
              <a:gd name="connsiteY4" fmla="*/ 614519 h 1912773"/>
              <a:gd name="connsiteX0" fmla="*/ 0 w 10745186"/>
              <a:gd name="connsiteY0" fmla="*/ 240702 h 1538956"/>
              <a:gd name="connsiteX1" fmla="*/ 10725088 w 10745186"/>
              <a:gd name="connsiteY1" fmla="*/ 1426407 h 1538956"/>
              <a:gd name="connsiteX2" fmla="*/ 10745186 w 10745186"/>
              <a:gd name="connsiteY2" fmla="*/ 1538956 h 1538956"/>
              <a:gd name="connsiteX3" fmla="*/ 20097 w 10745186"/>
              <a:gd name="connsiteY3" fmla="*/ 614508 h 1538956"/>
              <a:gd name="connsiteX4" fmla="*/ 0 w 10745186"/>
              <a:gd name="connsiteY4" fmla="*/ 240702 h 1538956"/>
              <a:gd name="connsiteX0" fmla="*/ 0 w 10745186"/>
              <a:gd name="connsiteY0" fmla="*/ 240702 h 1538956"/>
              <a:gd name="connsiteX1" fmla="*/ 10725088 w 10745186"/>
              <a:gd name="connsiteY1" fmla="*/ 1426407 h 1538956"/>
              <a:gd name="connsiteX2" fmla="*/ 10745186 w 10745186"/>
              <a:gd name="connsiteY2" fmla="*/ 1538956 h 1538956"/>
              <a:gd name="connsiteX3" fmla="*/ 20097 w 10745186"/>
              <a:gd name="connsiteY3" fmla="*/ 614508 h 1538956"/>
              <a:gd name="connsiteX4" fmla="*/ 0 w 10745186"/>
              <a:gd name="connsiteY4" fmla="*/ 240702 h 1538956"/>
              <a:gd name="connsiteX0" fmla="*/ 0 w 10745186"/>
              <a:gd name="connsiteY0" fmla="*/ 225983 h 1524237"/>
              <a:gd name="connsiteX1" fmla="*/ 10725088 w 10745186"/>
              <a:gd name="connsiteY1" fmla="*/ 1411688 h 1524237"/>
              <a:gd name="connsiteX2" fmla="*/ 10745186 w 10745186"/>
              <a:gd name="connsiteY2" fmla="*/ 1524237 h 1524237"/>
              <a:gd name="connsiteX3" fmla="*/ 20097 w 10745186"/>
              <a:gd name="connsiteY3" fmla="*/ 599789 h 1524237"/>
              <a:gd name="connsiteX4" fmla="*/ 0 w 10745186"/>
              <a:gd name="connsiteY4" fmla="*/ 225983 h 1524237"/>
              <a:gd name="connsiteX0" fmla="*/ 0 w 10775330"/>
              <a:gd name="connsiteY0" fmla="*/ 224983 h 1523237"/>
              <a:gd name="connsiteX1" fmla="*/ 10775330 w 10775330"/>
              <a:gd name="connsiteY1" fmla="*/ 1420736 h 1523237"/>
              <a:gd name="connsiteX2" fmla="*/ 10745186 w 10775330"/>
              <a:gd name="connsiteY2" fmla="*/ 1523237 h 1523237"/>
              <a:gd name="connsiteX3" fmla="*/ 20097 w 10775330"/>
              <a:gd name="connsiteY3" fmla="*/ 598789 h 1523237"/>
              <a:gd name="connsiteX4" fmla="*/ 0 w 10775330"/>
              <a:gd name="connsiteY4" fmla="*/ 224983 h 152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5330" h="1523237">
                <a:moveTo>
                  <a:pt x="0" y="224983"/>
                </a:moveTo>
                <a:cubicBezTo>
                  <a:pt x="6401967" y="-592283"/>
                  <a:pt x="10010491" y="1052296"/>
                  <a:pt x="10775330" y="1420736"/>
                </a:cubicBezTo>
                <a:cubicBezTo>
                  <a:pt x="10775330" y="1458252"/>
                  <a:pt x="10745186" y="1485721"/>
                  <a:pt x="10745186" y="1523237"/>
                </a:cubicBezTo>
                <a:cubicBezTo>
                  <a:pt x="10499510" y="1429455"/>
                  <a:pt x="6917781" y="-513229"/>
                  <a:pt x="20097" y="598789"/>
                </a:cubicBezTo>
                <a:lnTo>
                  <a:pt x="0" y="224983"/>
                </a:lnTo>
                <a:close/>
              </a:path>
            </a:pathLst>
          </a:custGeom>
          <a:solidFill>
            <a:schemeClr val="accent1"/>
          </a:solidFill>
        </p:spPr>
        <p:txBody>
          <a:bodyPr lIns="80105" tIns="40053" rIns="80105" bIns="40053"/>
          <a:lstStyle>
            <a:lvl1pPr>
              <a:defRPr/>
            </a:lvl1pPr>
          </a:lstStyle>
          <a:p>
            <a:r>
              <a:rPr lang="de-DE" dirty="0" smtClean="0"/>
              <a:t>  </a:t>
            </a:r>
            <a:endParaRPr lang="de-DE" dirty="0"/>
          </a:p>
        </p:txBody>
      </p:sp>
      <p:sp>
        <p:nvSpPr>
          <p:cNvPr id="4" name="Fußzeilenplatzhalter 3"/>
          <p:cNvSpPr>
            <a:spLocks noGrp="1"/>
          </p:cNvSpPr>
          <p:nvPr>
            <p:ph type="ftr" sz="quarter" idx="13"/>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1440638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06">
    <p:bg>
      <p:bgPr>
        <a:solidFill>
          <a:schemeClr val="bg1"/>
        </a:solidFill>
        <a:effectLst/>
      </p:bgPr>
    </p:bg>
    <p:spTree>
      <p:nvGrpSpPr>
        <p:cNvPr id="1" name=""/>
        <p:cNvGrpSpPr/>
        <p:nvPr/>
      </p:nvGrpSpPr>
      <p:grpSpPr>
        <a:xfrm>
          <a:off x="0" y="0"/>
          <a:ext cx="0" cy="0"/>
          <a:chOff x="0" y="0"/>
          <a:chExt cx="0" cy="0"/>
        </a:xfrm>
      </p:grpSpPr>
      <p:sp>
        <p:nvSpPr>
          <p:cNvPr id="11" name="Bildplatzhalter 4"/>
          <p:cNvSpPr>
            <a:spLocks noGrp="1"/>
          </p:cNvSpPr>
          <p:nvPr>
            <p:ph type="pic" sz="quarter" idx="11"/>
          </p:nvPr>
        </p:nvSpPr>
        <p:spPr>
          <a:xfrm>
            <a:off x="-18000" y="1"/>
            <a:ext cx="9180000" cy="5567009"/>
          </a:xfrm>
          <a:custGeom>
            <a:avLst/>
            <a:gdLst>
              <a:gd name="connsiteX0" fmla="*/ 0 w 10722656"/>
              <a:gd name="connsiteY0" fmla="*/ 0 h 4722813"/>
              <a:gd name="connsiteX1" fmla="*/ 10722656 w 10722656"/>
              <a:gd name="connsiteY1" fmla="*/ 0 h 4722813"/>
              <a:gd name="connsiteX2" fmla="*/ 10722656 w 10722656"/>
              <a:gd name="connsiteY2" fmla="*/ 4722813 h 4722813"/>
              <a:gd name="connsiteX3" fmla="*/ 0 w 10722656"/>
              <a:gd name="connsiteY3" fmla="*/ 4722813 h 4722813"/>
              <a:gd name="connsiteX4" fmla="*/ 0 w 10722656"/>
              <a:gd name="connsiteY4" fmla="*/ 0 h 4722813"/>
              <a:gd name="connsiteX0" fmla="*/ 0 w 10722656"/>
              <a:gd name="connsiteY0" fmla="*/ 0 h 6268025"/>
              <a:gd name="connsiteX1" fmla="*/ 10722656 w 10722656"/>
              <a:gd name="connsiteY1" fmla="*/ 0 h 6268025"/>
              <a:gd name="connsiteX2" fmla="*/ 10722656 w 10722656"/>
              <a:gd name="connsiteY2" fmla="*/ 4722813 h 6268025"/>
              <a:gd name="connsiteX3" fmla="*/ 0 w 10722656"/>
              <a:gd name="connsiteY3" fmla="*/ 4722813 h 6268025"/>
              <a:gd name="connsiteX4" fmla="*/ 0 w 10722656"/>
              <a:gd name="connsiteY4" fmla="*/ 0 h 6268025"/>
              <a:gd name="connsiteX0" fmla="*/ 0 w 10732704"/>
              <a:gd name="connsiteY0" fmla="*/ 0 h 5900911"/>
              <a:gd name="connsiteX1" fmla="*/ 10722656 w 10732704"/>
              <a:gd name="connsiteY1" fmla="*/ 0 h 5900911"/>
              <a:gd name="connsiteX2" fmla="*/ 10732704 w 10732704"/>
              <a:gd name="connsiteY2" fmla="*/ 2873916 h 5900911"/>
              <a:gd name="connsiteX3" fmla="*/ 0 w 10732704"/>
              <a:gd name="connsiteY3" fmla="*/ 4722813 h 5900911"/>
              <a:gd name="connsiteX4" fmla="*/ 0 w 10732704"/>
              <a:gd name="connsiteY4" fmla="*/ 0 h 5900911"/>
              <a:gd name="connsiteX0" fmla="*/ 0 w 10732704"/>
              <a:gd name="connsiteY0" fmla="*/ 0 h 6326865"/>
              <a:gd name="connsiteX1" fmla="*/ 10722656 w 10732704"/>
              <a:gd name="connsiteY1" fmla="*/ 0 h 6326865"/>
              <a:gd name="connsiteX2" fmla="*/ 10732704 w 10732704"/>
              <a:gd name="connsiteY2" fmla="*/ 2873916 h 6326865"/>
              <a:gd name="connsiteX3" fmla="*/ 0 w 10732704"/>
              <a:gd name="connsiteY3" fmla="*/ 4722813 h 6326865"/>
              <a:gd name="connsiteX4" fmla="*/ 0 w 10732704"/>
              <a:gd name="connsiteY4" fmla="*/ 0 h 6326865"/>
              <a:gd name="connsiteX0" fmla="*/ 0 w 10732704"/>
              <a:gd name="connsiteY0" fmla="*/ 0 h 5775354"/>
              <a:gd name="connsiteX1" fmla="*/ 10722656 w 10732704"/>
              <a:gd name="connsiteY1" fmla="*/ 0 h 5775354"/>
              <a:gd name="connsiteX2" fmla="*/ 10732704 w 10732704"/>
              <a:gd name="connsiteY2" fmla="*/ 2873916 h 5775354"/>
              <a:gd name="connsiteX3" fmla="*/ 20097 w 10732704"/>
              <a:gd name="connsiteY3" fmla="*/ 3949090 h 5775354"/>
              <a:gd name="connsiteX4" fmla="*/ 0 w 10732704"/>
              <a:gd name="connsiteY4" fmla="*/ 0 h 5775354"/>
              <a:gd name="connsiteX0" fmla="*/ 0 w 10732704"/>
              <a:gd name="connsiteY0" fmla="*/ 0 h 5640616"/>
              <a:gd name="connsiteX1" fmla="*/ 10722656 w 10732704"/>
              <a:gd name="connsiteY1" fmla="*/ 0 h 5640616"/>
              <a:gd name="connsiteX2" fmla="*/ 10732704 w 10732704"/>
              <a:gd name="connsiteY2" fmla="*/ 2873916 h 5640616"/>
              <a:gd name="connsiteX3" fmla="*/ 0 w 10732704"/>
              <a:gd name="connsiteY3" fmla="*/ 3748123 h 5640616"/>
              <a:gd name="connsiteX4" fmla="*/ 0 w 10732704"/>
              <a:gd name="connsiteY4" fmla="*/ 0 h 5640616"/>
              <a:gd name="connsiteX0" fmla="*/ 10048 w 10742752"/>
              <a:gd name="connsiteY0" fmla="*/ 0 h 5748101"/>
              <a:gd name="connsiteX1" fmla="*/ 10732704 w 10742752"/>
              <a:gd name="connsiteY1" fmla="*/ 0 h 5748101"/>
              <a:gd name="connsiteX2" fmla="*/ 10742752 w 10742752"/>
              <a:gd name="connsiteY2" fmla="*/ 2873916 h 5748101"/>
              <a:gd name="connsiteX3" fmla="*/ 0 w 10742752"/>
              <a:gd name="connsiteY3" fmla="*/ 3908896 h 5748101"/>
              <a:gd name="connsiteX4" fmla="*/ 10048 w 10742752"/>
              <a:gd name="connsiteY4" fmla="*/ 0 h 5748101"/>
              <a:gd name="connsiteX0" fmla="*/ 10048 w 10742752"/>
              <a:gd name="connsiteY0" fmla="*/ 0 h 6140982"/>
              <a:gd name="connsiteX1" fmla="*/ 10732704 w 10742752"/>
              <a:gd name="connsiteY1" fmla="*/ 0 h 6140982"/>
              <a:gd name="connsiteX2" fmla="*/ 10742752 w 10742752"/>
              <a:gd name="connsiteY2" fmla="*/ 2873916 h 6140982"/>
              <a:gd name="connsiteX3" fmla="*/ 0 w 10742752"/>
              <a:gd name="connsiteY3" fmla="*/ 3908896 h 6140982"/>
              <a:gd name="connsiteX4" fmla="*/ 10048 w 10742752"/>
              <a:gd name="connsiteY4" fmla="*/ 0 h 6140982"/>
              <a:gd name="connsiteX0" fmla="*/ 10048 w 10733149"/>
              <a:gd name="connsiteY0" fmla="*/ 0 h 7653322"/>
              <a:gd name="connsiteX1" fmla="*/ 10732704 w 10733149"/>
              <a:gd name="connsiteY1" fmla="*/ 0 h 7653322"/>
              <a:gd name="connsiteX2" fmla="*/ 10722655 w 10733149"/>
              <a:gd name="connsiteY2" fmla="*/ 6129582 h 7653322"/>
              <a:gd name="connsiteX3" fmla="*/ 0 w 10733149"/>
              <a:gd name="connsiteY3" fmla="*/ 3908896 h 7653322"/>
              <a:gd name="connsiteX4" fmla="*/ 10048 w 10733149"/>
              <a:gd name="connsiteY4" fmla="*/ 0 h 7653322"/>
              <a:gd name="connsiteX0" fmla="*/ 10048 w 10733149"/>
              <a:gd name="connsiteY0" fmla="*/ 0 h 6801762"/>
              <a:gd name="connsiteX1" fmla="*/ 10732704 w 10733149"/>
              <a:gd name="connsiteY1" fmla="*/ 0 h 6801762"/>
              <a:gd name="connsiteX2" fmla="*/ 10722655 w 10733149"/>
              <a:gd name="connsiteY2" fmla="*/ 6129582 h 6801762"/>
              <a:gd name="connsiteX3" fmla="*/ 0 w 10733149"/>
              <a:gd name="connsiteY3" fmla="*/ 3908896 h 6801762"/>
              <a:gd name="connsiteX4" fmla="*/ 10048 w 10733149"/>
              <a:gd name="connsiteY4" fmla="*/ 0 h 6801762"/>
              <a:gd name="connsiteX0" fmla="*/ 10048 w 10733149"/>
              <a:gd name="connsiteY0" fmla="*/ 0 h 6293090"/>
              <a:gd name="connsiteX1" fmla="*/ 10732704 w 10733149"/>
              <a:gd name="connsiteY1" fmla="*/ 0 h 6293090"/>
              <a:gd name="connsiteX2" fmla="*/ 10722655 w 10733149"/>
              <a:gd name="connsiteY2" fmla="*/ 6129582 h 6293090"/>
              <a:gd name="connsiteX3" fmla="*/ 0 w 10733149"/>
              <a:gd name="connsiteY3" fmla="*/ 3908896 h 6293090"/>
              <a:gd name="connsiteX4" fmla="*/ 10048 w 10733149"/>
              <a:gd name="connsiteY4" fmla="*/ 0 h 6293090"/>
              <a:gd name="connsiteX0" fmla="*/ 10048 w 10733149"/>
              <a:gd name="connsiteY0" fmla="*/ 0 h 6254581"/>
              <a:gd name="connsiteX1" fmla="*/ 10732704 w 10733149"/>
              <a:gd name="connsiteY1" fmla="*/ 0 h 6254581"/>
              <a:gd name="connsiteX2" fmla="*/ 10722655 w 10733149"/>
              <a:gd name="connsiteY2" fmla="*/ 6129582 h 6254581"/>
              <a:gd name="connsiteX3" fmla="*/ 0 w 10733149"/>
              <a:gd name="connsiteY3" fmla="*/ 3908896 h 6254581"/>
              <a:gd name="connsiteX4" fmla="*/ 10048 w 10733149"/>
              <a:gd name="connsiteY4" fmla="*/ 0 h 6254581"/>
              <a:gd name="connsiteX0" fmla="*/ 10048 w 10733149"/>
              <a:gd name="connsiteY0" fmla="*/ 0 h 6290656"/>
              <a:gd name="connsiteX1" fmla="*/ 10732704 w 10733149"/>
              <a:gd name="connsiteY1" fmla="*/ 0 h 6290656"/>
              <a:gd name="connsiteX2" fmla="*/ 10722655 w 10733149"/>
              <a:gd name="connsiteY2" fmla="*/ 6129582 h 6290656"/>
              <a:gd name="connsiteX3" fmla="*/ 0 w 10733149"/>
              <a:gd name="connsiteY3" fmla="*/ 3908896 h 6290656"/>
              <a:gd name="connsiteX4" fmla="*/ 10048 w 10733149"/>
              <a:gd name="connsiteY4" fmla="*/ 0 h 6290656"/>
              <a:gd name="connsiteX0" fmla="*/ 20096 w 10743197"/>
              <a:gd name="connsiteY0" fmla="*/ 0 h 6244536"/>
              <a:gd name="connsiteX1" fmla="*/ 10742752 w 10743197"/>
              <a:gd name="connsiteY1" fmla="*/ 0 h 6244536"/>
              <a:gd name="connsiteX2" fmla="*/ 10732703 w 10743197"/>
              <a:gd name="connsiteY2" fmla="*/ 6129582 h 6244536"/>
              <a:gd name="connsiteX3" fmla="*/ 0 w 10743197"/>
              <a:gd name="connsiteY3" fmla="*/ 3642223 h 6244536"/>
              <a:gd name="connsiteX4" fmla="*/ 20096 w 10743197"/>
              <a:gd name="connsiteY4" fmla="*/ 0 h 6244536"/>
              <a:gd name="connsiteX0" fmla="*/ 20096 w 10743197"/>
              <a:gd name="connsiteY0" fmla="*/ 0 h 6649416"/>
              <a:gd name="connsiteX1" fmla="*/ 10742752 w 10743197"/>
              <a:gd name="connsiteY1" fmla="*/ 0 h 6649416"/>
              <a:gd name="connsiteX2" fmla="*/ 10732703 w 10743197"/>
              <a:gd name="connsiteY2" fmla="*/ 6129582 h 6649416"/>
              <a:gd name="connsiteX3" fmla="*/ 0 w 10743197"/>
              <a:gd name="connsiteY3" fmla="*/ 3642223 h 6649416"/>
              <a:gd name="connsiteX4" fmla="*/ 20096 w 10743197"/>
              <a:gd name="connsiteY4" fmla="*/ 0 h 6649416"/>
              <a:gd name="connsiteX0" fmla="*/ 20096 w 10752800"/>
              <a:gd name="connsiteY0" fmla="*/ 0 h 6649416"/>
              <a:gd name="connsiteX1" fmla="*/ 10742752 w 10752800"/>
              <a:gd name="connsiteY1" fmla="*/ 0 h 6649416"/>
              <a:gd name="connsiteX2" fmla="*/ 10752800 w 10752800"/>
              <a:gd name="connsiteY2" fmla="*/ 6129583 h 6649416"/>
              <a:gd name="connsiteX3" fmla="*/ 0 w 10752800"/>
              <a:gd name="connsiteY3" fmla="*/ 3642223 h 6649416"/>
              <a:gd name="connsiteX4" fmla="*/ 20096 w 10752800"/>
              <a:gd name="connsiteY4" fmla="*/ 0 h 6649416"/>
              <a:gd name="connsiteX0" fmla="*/ 20096 w 10752800"/>
              <a:gd name="connsiteY0" fmla="*/ 0 h 6787204"/>
              <a:gd name="connsiteX1" fmla="*/ 10742752 w 10752800"/>
              <a:gd name="connsiteY1" fmla="*/ 0 h 6787204"/>
              <a:gd name="connsiteX2" fmla="*/ 10752800 w 10752800"/>
              <a:gd name="connsiteY2" fmla="*/ 6129583 h 6787204"/>
              <a:gd name="connsiteX3" fmla="*/ 0 w 10752800"/>
              <a:gd name="connsiteY3" fmla="*/ 3642223 h 6787204"/>
              <a:gd name="connsiteX4" fmla="*/ 20096 w 10752800"/>
              <a:gd name="connsiteY4" fmla="*/ 0 h 6787204"/>
              <a:gd name="connsiteX0" fmla="*/ 865 w 10754653"/>
              <a:gd name="connsiteY0" fmla="*/ 10929 h 6787204"/>
              <a:gd name="connsiteX1" fmla="*/ 10744605 w 10754653"/>
              <a:gd name="connsiteY1" fmla="*/ 0 h 6787204"/>
              <a:gd name="connsiteX2" fmla="*/ 10754653 w 10754653"/>
              <a:gd name="connsiteY2" fmla="*/ 6129583 h 6787204"/>
              <a:gd name="connsiteX3" fmla="*/ 1853 w 10754653"/>
              <a:gd name="connsiteY3" fmla="*/ 3642223 h 6787204"/>
              <a:gd name="connsiteX4" fmla="*/ 865 w 10754653"/>
              <a:gd name="connsiteY4" fmla="*/ 10929 h 678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53" h="6787204">
                <a:moveTo>
                  <a:pt x="865" y="10929"/>
                </a:moveTo>
                <a:lnTo>
                  <a:pt x="10744605" y="0"/>
                </a:lnTo>
                <a:cubicBezTo>
                  <a:pt x="10747954" y="957972"/>
                  <a:pt x="10751304" y="5171611"/>
                  <a:pt x="10754653" y="6129583"/>
                </a:cubicBezTo>
                <a:cubicBezTo>
                  <a:pt x="9360926" y="6744278"/>
                  <a:pt x="4098588" y="8019855"/>
                  <a:pt x="1853" y="3642223"/>
                </a:cubicBezTo>
                <a:cubicBezTo>
                  <a:pt x="5202" y="2339258"/>
                  <a:pt x="-2484" y="1313894"/>
                  <a:pt x="865" y="10929"/>
                </a:cubicBezTo>
                <a:close/>
              </a:path>
            </a:pathLst>
          </a:custGeom>
          <a:solidFill>
            <a:schemeClr val="bg1">
              <a:lumMod val="85000"/>
              <a:alpha val="50000"/>
            </a:schemeClr>
          </a:solidFill>
        </p:spPr>
        <p:txBody>
          <a:bodyPr lIns="80105" tIns="40053" rIns="80105" bIns="40053" anchor="ctr"/>
          <a:lstStyle>
            <a:lvl1pPr algn="ctr">
              <a:defRPr/>
            </a:lvl1pPr>
          </a:lstStyle>
          <a:p>
            <a:endParaRPr lang="de-DE" dirty="0" smtClean="0"/>
          </a:p>
          <a:p>
            <a:endParaRPr lang="de-DE" dirty="0" smtClean="0"/>
          </a:p>
          <a:p>
            <a:endParaRPr lang="de-DE" dirty="0" smtClean="0"/>
          </a:p>
          <a:p>
            <a:r>
              <a:rPr lang="de-DE" dirty="0" smtClean="0"/>
              <a:t>Hintergrundbild durch Klicken auf Symbol bearbeiten</a:t>
            </a:r>
            <a:endParaRPr lang="de-DE" dirty="0"/>
          </a:p>
        </p:txBody>
      </p:sp>
      <p:sp>
        <p:nvSpPr>
          <p:cNvPr id="2" name="Titel 1"/>
          <p:cNvSpPr>
            <a:spLocks noGrp="1"/>
          </p:cNvSpPr>
          <p:nvPr>
            <p:ph type="title" hasCustomPrompt="1"/>
          </p:nvPr>
        </p:nvSpPr>
        <p:spPr>
          <a:xfrm>
            <a:off x="3772070" y="601509"/>
            <a:ext cx="5385908" cy="2834381"/>
          </a:xfrm>
          <a:prstGeom prst="rect">
            <a:avLst/>
          </a:prstGeom>
          <a:blipFill>
            <a:blip r:embed="rId2" cstate="print">
              <a:extLst>
                <a:ext uri="{28A0092B-C50C-407E-A947-70E740481C1C}">
                  <a14:useLocalDpi xmlns:a14="http://schemas.microsoft.com/office/drawing/2010/main"/>
                </a:ext>
              </a:extLst>
            </a:blip>
            <a:stretch>
              <a:fillRect/>
            </a:stretch>
          </a:blipFill>
        </p:spPr>
        <p:txBody>
          <a:bodyPr lIns="473059" tIns="40053" rIns="157686" bIns="40053" anchor="ctr"/>
          <a:lstStyle>
            <a:lvl1pPr marL="0" algn="l">
              <a:defRPr sz="3200" b="1"/>
            </a:lvl1pPr>
          </a:lstStyle>
          <a:p>
            <a:r>
              <a:rPr lang="de-DE" dirty="0" smtClean="0"/>
              <a:t>Titel durch Klicken bearbeiten</a:t>
            </a:r>
            <a:endParaRPr lang="de-DE" dirty="0"/>
          </a:p>
        </p:txBody>
      </p:sp>
      <p:sp>
        <p:nvSpPr>
          <p:cNvPr id="13" name="SmartArt-Platzhalter 15"/>
          <p:cNvSpPr>
            <a:spLocks noGrp="1"/>
          </p:cNvSpPr>
          <p:nvPr>
            <p:ph type="dgm" sz="quarter" idx="12" hasCustomPrompt="1"/>
          </p:nvPr>
        </p:nvSpPr>
        <p:spPr>
          <a:xfrm flipV="1">
            <a:off x="-27503" y="3829529"/>
            <a:ext cx="9217593" cy="1644607"/>
          </a:xfrm>
          <a:custGeom>
            <a:avLst/>
            <a:gdLst>
              <a:gd name="connsiteX0" fmla="*/ 0 w 5238688"/>
              <a:gd name="connsiteY0" fmla="*/ 0 h 886271"/>
              <a:gd name="connsiteX1" fmla="*/ 5238688 w 5238688"/>
              <a:gd name="connsiteY1" fmla="*/ 0 h 886271"/>
              <a:gd name="connsiteX2" fmla="*/ 5238688 w 5238688"/>
              <a:gd name="connsiteY2" fmla="*/ 886271 h 886271"/>
              <a:gd name="connsiteX3" fmla="*/ 0 w 5238688"/>
              <a:gd name="connsiteY3" fmla="*/ 886271 h 886271"/>
              <a:gd name="connsiteX4" fmla="*/ 0 w 5238688"/>
              <a:gd name="connsiteY4" fmla="*/ 0 h 886271"/>
              <a:gd name="connsiteX0" fmla="*/ 0 w 5731057"/>
              <a:gd name="connsiteY0" fmla="*/ 442127 h 886271"/>
              <a:gd name="connsiteX1" fmla="*/ 5731057 w 5731057"/>
              <a:gd name="connsiteY1" fmla="*/ 0 h 886271"/>
              <a:gd name="connsiteX2" fmla="*/ 5731057 w 5731057"/>
              <a:gd name="connsiteY2" fmla="*/ 886271 h 886271"/>
              <a:gd name="connsiteX3" fmla="*/ 492369 w 5731057"/>
              <a:gd name="connsiteY3" fmla="*/ 886271 h 886271"/>
              <a:gd name="connsiteX4" fmla="*/ 0 w 5731057"/>
              <a:gd name="connsiteY4" fmla="*/ 442127 h 886271"/>
              <a:gd name="connsiteX0" fmla="*/ 0 w 5731057"/>
              <a:gd name="connsiteY0" fmla="*/ 442127 h 886271"/>
              <a:gd name="connsiteX1" fmla="*/ 5731057 w 5731057"/>
              <a:gd name="connsiteY1" fmla="*/ 0 h 886271"/>
              <a:gd name="connsiteX2" fmla="*/ 5731057 w 5731057"/>
              <a:gd name="connsiteY2" fmla="*/ 886271 h 886271"/>
              <a:gd name="connsiteX3" fmla="*/ 30145 w 5731057"/>
              <a:gd name="connsiteY3" fmla="*/ 836029 h 886271"/>
              <a:gd name="connsiteX4" fmla="*/ 0 w 5731057"/>
              <a:gd name="connsiteY4" fmla="*/ 442127 h 886271"/>
              <a:gd name="connsiteX0" fmla="*/ 0 w 10765281"/>
              <a:gd name="connsiteY0" fmla="*/ 522514 h 966658"/>
              <a:gd name="connsiteX1" fmla="*/ 10765281 w 10765281"/>
              <a:gd name="connsiteY1" fmla="*/ 0 h 966658"/>
              <a:gd name="connsiteX2" fmla="*/ 5731057 w 10765281"/>
              <a:gd name="connsiteY2" fmla="*/ 966658 h 966658"/>
              <a:gd name="connsiteX3" fmla="*/ 30145 w 10765281"/>
              <a:gd name="connsiteY3" fmla="*/ 916416 h 966658"/>
              <a:gd name="connsiteX4" fmla="*/ 0 w 10765281"/>
              <a:gd name="connsiteY4" fmla="*/ 522514 h 966658"/>
              <a:gd name="connsiteX0" fmla="*/ 0 w 10775330"/>
              <a:gd name="connsiteY0" fmla="*/ 522514 h 916416"/>
              <a:gd name="connsiteX1" fmla="*/ 10765281 w 10775330"/>
              <a:gd name="connsiteY1" fmla="*/ 0 h 916416"/>
              <a:gd name="connsiteX2" fmla="*/ 10775330 w 10775330"/>
              <a:gd name="connsiteY2" fmla="*/ 132645 h 916416"/>
              <a:gd name="connsiteX3" fmla="*/ 30145 w 10775330"/>
              <a:gd name="connsiteY3" fmla="*/ 916416 h 916416"/>
              <a:gd name="connsiteX4" fmla="*/ 0 w 10775330"/>
              <a:gd name="connsiteY4" fmla="*/ 522514 h 916416"/>
              <a:gd name="connsiteX0" fmla="*/ 0 w 10775330"/>
              <a:gd name="connsiteY0" fmla="*/ 903750 h 1297652"/>
              <a:gd name="connsiteX1" fmla="*/ 10765281 w 10775330"/>
              <a:gd name="connsiteY1" fmla="*/ 381236 h 1297652"/>
              <a:gd name="connsiteX2" fmla="*/ 10775330 w 10775330"/>
              <a:gd name="connsiteY2" fmla="*/ 513881 h 1297652"/>
              <a:gd name="connsiteX3" fmla="*/ 30145 w 10775330"/>
              <a:gd name="connsiteY3" fmla="*/ 1297652 h 1297652"/>
              <a:gd name="connsiteX4" fmla="*/ 0 w 10775330"/>
              <a:gd name="connsiteY4" fmla="*/ 903750 h 1297652"/>
              <a:gd name="connsiteX0" fmla="*/ 0 w 10775330"/>
              <a:gd name="connsiteY0" fmla="*/ 903750 h 1287604"/>
              <a:gd name="connsiteX1" fmla="*/ 10765281 w 10775330"/>
              <a:gd name="connsiteY1" fmla="*/ 381236 h 1287604"/>
              <a:gd name="connsiteX2" fmla="*/ 10775330 w 10775330"/>
              <a:gd name="connsiteY2" fmla="*/ 513881 h 1287604"/>
              <a:gd name="connsiteX3" fmla="*/ 60290 w 10775330"/>
              <a:gd name="connsiteY3" fmla="*/ 1287604 h 1287604"/>
              <a:gd name="connsiteX4" fmla="*/ 0 w 10775330"/>
              <a:gd name="connsiteY4" fmla="*/ 903750 h 1287604"/>
              <a:gd name="connsiteX0" fmla="*/ 0 w 10775330"/>
              <a:gd name="connsiteY0" fmla="*/ 903750 h 1287604"/>
              <a:gd name="connsiteX1" fmla="*/ 10765281 w 10775330"/>
              <a:gd name="connsiteY1" fmla="*/ 381236 h 1287604"/>
              <a:gd name="connsiteX2" fmla="*/ 10775330 w 10775330"/>
              <a:gd name="connsiteY2" fmla="*/ 513881 h 1287604"/>
              <a:gd name="connsiteX3" fmla="*/ 60290 w 10775330"/>
              <a:gd name="connsiteY3" fmla="*/ 1287604 h 1287604"/>
              <a:gd name="connsiteX4" fmla="*/ 0 w 10775330"/>
              <a:gd name="connsiteY4" fmla="*/ 903750 h 1287604"/>
              <a:gd name="connsiteX0" fmla="*/ 0 w 10775330"/>
              <a:gd name="connsiteY0" fmla="*/ 1026184 h 1410038"/>
              <a:gd name="connsiteX1" fmla="*/ 10765281 w 10775330"/>
              <a:gd name="connsiteY1" fmla="*/ 503670 h 1410038"/>
              <a:gd name="connsiteX2" fmla="*/ 10775330 w 10775330"/>
              <a:gd name="connsiteY2" fmla="*/ 636315 h 1410038"/>
              <a:gd name="connsiteX3" fmla="*/ 60290 w 10775330"/>
              <a:gd name="connsiteY3" fmla="*/ 1410038 h 1410038"/>
              <a:gd name="connsiteX4" fmla="*/ 0 w 10775330"/>
              <a:gd name="connsiteY4" fmla="*/ 1026184 h 1410038"/>
              <a:gd name="connsiteX0" fmla="*/ 0 w 10775330"/>
              <a:gd name="connsiteY0" fmla="*/ 1026184 h 1410038"/>
              <a:gd name="connsiteX1" fmla="*/ 10765281 w 10775330"/>
              <a:gd name="connsiteY1" fmla="*/ 503670 h 1410038"/>
              <a:gd name="connsiteX2" fmla="*/ 10775330 w 10775330"/>
              <a:gd name="connsiteY2" fmla="*/ 636315 h 1410038"/>
              <a:gd name="connsiteX3" fmla="*/ 60290 w 10775330"/>
              <a:gd name="connsiteY3" fmla="*/ 1410038 h 1410038"/>
              <a:gd name="connsiteX4" fmla="*/ 0 w 10775330"/>
              <a:gd name="connsiteY4" fmla="*/ 1026184 h 1410038"/>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75329"/>
              <a:gd name="connsiteY0" fmla="*/ 1026184 h 1399990"/>
              <a:gd name="connsiteX1" fmla="*/ 10775329 w 10775329"/>
              <a:gd name="connsiteY1" fmla="*/ 503670 h 1399990"/>
              <a:gd name="connsiteX2" fmla="*/ 10745185 w 10775329"/>
              <a:gd name="connsiteY2" fmla="*/ 616218 h 1399990"/>
              <a:gd name="connsiteX3" fmla="*/ 0 w 10775329"/>
              <a:gd name="connsiteY3" fmla="*/ 1399990 h 1399990"/>
              <a:gd name="connsiteX4" fmla="*/ 10048 w 10775329"/>
              <a:gd name="connsiteY4" fmla="*/ 1026184 h 1399990"/>
              <a:gd name="connsiteX0" fmla="*/ 10048 w 10775330"/>
              <a:gd name="connsiteY0" fmla="*/ 1026184 h 1399990"/>
              <a:gd name="connsiteX1" fmla="*/ 10775329 w 10775330"/>
              <a:gd name="connsiteY1" fmla="*/ 503670 h 1399990"/>
              <a:gd name="connsiteX2" fmla="*/ 10775330 w 10775330"/>
              <a:gd name="connsiteY2" fmla="*/ 616218 h 1399990"/>
              <a:gd name="connsiteX3" fmla="*/ 0 w 10775330"/>
              <a:gd name="connsiteY3" fmla="*/ 1399990 h 1399990"/>
              <a:gd name="connsiteX4" fmla="*/ 10048 w 10775330"/>
              <a:gd name="connsiteY4" fmla="*/ 1026184 h 1399990"/>
              <a:gd name="connsiteX0" fmla="*/ 10048 w 10775330"/>
              <a:gd name="connsiteY0" fmla="*/ 1026184 h 1399990"/>
              <a:gd name="connsiteX1" fmla="*/ 10775329 w 10775330"/>
              <a:gd name="connsiteY1" fmla="*/ 503670 h 1399990"/>
              <a:gd name="connsiteX2" fmla="*/ 10775330 w 10775330"/>
              <a:gd name="connsiteY2" fmla="*/ 616218 h 1399990"/>
              <a:gd name="connsiteX3" fmla="*/ 0 w 10775330"/>
              <a:gd name="connsiteY3" fmla="*/ 1399990 h 1399990"/>
              <a:gd name="connsiteX4" fmla="*/ 10048 w 10775330"/>
              <a:gd name="connsiteY4" fmla="*/ 1026184 h 1399990"/>
              <a:gd name="connsiteX0" fmla="*/ 10048 w 10775330"/>
              <a:gd name="connsiteY0" fmla="*/ 1026184 h 1399990"/>
              <a:gd name="connsiteX1" fmla="*/ 10775329 w 10775330"/>
              <a:gd name="connsiteY1" fmla="*/ 503670 h 1399990"/>
              <a:gd name="connsiteX2" fmla="*/ 10775330 w 10775330"/>
              <a:gd name="connsiteY2" fmla="*/ 616218 h 1399990"/>
              <a:gd name="connsiteX3" fmla="*/ 0 w 10775330"/>
              <a:gd name="connsiteY3" fmla="*/ 1399990 h 1399990"/>
              <a:gd name="connsiteX4" fmla="*/ 10048 w 10775330"/>
              <a:gd name="connsiteY4" fmla="*/ 1026184 h 1399990"/>
              <a:gd name="connsiteX0" fmla="*/ 10048 w 10775329"/>
              <a:gd name="connsiteY0" fmla="*/ 1026184 h 1399990"/>
              <a:gd name="connsiteX1" fmla="*/ 10775329 w 10775329"/>
              <a:gd name="connsiteY1" fmla="*/ 503670 h 1399990"/>
              <a:gd name="connsiteX2" fmla="*/ 10755234 w 10775329"/>
              <a:gd name="connsiteY2" fmla="*/ 576025 h 1399990"/>
              <a:gd name="connsiteX3" fmla="*/ 0 w 10775329"/>
              <a:gd name="connsiteY3" fmla="*/ 1399990 h 1399990"/>
              <a:gd name="connsiteX4" fmla="*/ 10048 w 10775329"/>
              <a:gd name="connsiteY4" fmla="*/ 1026184 h 1399990"/>
              <a:gd name="connsiteX0" fmla="*/ 10048 w 10775329"/>
              <a:gd name="connsiteY0" fmla="*/ 1026184 h 1399990"/>
              <a:gd name="connsiteX1" fmla="*/ 10775329 w 10775329"/>
              <a:gd name="connsiteY1" fmla="*/ 503670 h 1399990"/>
              <a:gd name="connsiteX2" fmla="*/ 10755234 w 10775329"/>
              <a:gd name="connsiteY2" fmla="*/ 576025 h 1399990"/>
              <a:gd name="connsiteX3" fmla="*/ 0 w 10775329"/>
              <a:gd name="connsiteY3" fmla="*/ 1399990 h 1399990"/>
              <a:gd name="connsiteX4" fmla="*/ 10048 w 10775329"/>
              <a:gd name="connsiteY4" fmla="*/ 1026184 h 1399990"/>
              <a:gd name="connsiteX0" fmla="*/ 0 w 10765281"/>
              <a:gd name="connsiteY0" fmla="*/ 1026184 h 1399990"/>
              <a:gd name="connsiteX1" fmla="*/ 10765281 w 10765281"/>
              <a:gd name="connsiteY1" fmla="*/ 503670 h 1399990"/>
              <a:gd name="connsiteX2" fmla="*/ 10745186 w 10765281"/>
              <a:gd name="connsiteY2" fmla="*/ 576025 h 1399990"/>
              <a:gd name="connsiteX3" fmla="*/ 20097 w 10765281"/>
              <a:gd name="connsiteY3" fmla="*/ 1399990 h 1399990"/>
              <a:gd name="connsiteX4" fmla="*/ 0 w 10765281"/>
              <a:gd name="connsiteY4" fmla="*/ 1026184 h 1399990"/>
              <a:gd name="connsiteX0" fmla="*/ 0 w 10765281"/>
              <a:gd name="connsiteY0" fmla="*/ 1026184 h 1399990"/>
              <a:gd name="connsiteX1" fmla="*/ 10765281 w 10765281"/>
              <a:gd name="connsiteY1" fmla="*/ 503670 h 1399990"/>
              <a:gd name="connsiteX2" fmla="*/ 10745186 w 10765281"/>
              <a:gd name="connsiteY2" fmla="*/ 576025 h 1399990"/>
              <a:gd name="connsiteX3" fmla="*/ 20097 w 10765281"/>
              <a:gd name="connsiteY3" fmla="*/ 1399990 h 1399990"/>
              <a:gd name="connsiteX4" fmla="*/ 0 w 10765281"/>
              <a:gd name="connsiteY4" fmla="*/ 1026184 h 1399990"/>
              <a:gd name="connsiteX0" fmla="*/ 0 w 10765281"/>
              <a:gd name="connsiteY0" fmla="*/ 1001391 h 1375197"/>
              <a:gd name="connsiteX1" fmla="*/ 10765281 w 10765281"/>
              <a:gd name="connsiteY1" fmla="*/ 478877 h 1375197"/>
              <a:gd name="connsiteX2" fmla="*/ 10745186 w 10765281"/>
              <a:gd name="connsiteY2" fmla="*/ 551232 h 1375197"/>
              <a:gd name="connsiteX3" fmla="*/ 20097 w 10765281"/>
              <a:gd name="connsiteY3" fmla="*/ 1375197 h 1375197"/>
              <a:gd name="connsiteX4" fmla="*/ 0 w 10765281"/>
              <a:gd name="connsiteY4" fmla="*/ 1001391 h 1375197"/>
              <a:gd name="connsiteX0" fmla="*/ 0 w 10765281"/>
              <a:gd name="connsiteY0" fmla="*/ 1038735 h 1412541"/>
              <a:gd name="connsiteX1" fmla="*/ 10765281 w 10765281"/>
              <a:gd name="connsiteY1" fmla="*/ 516221 h 1412541"/>
              <a:gd name="connsiteX2" fmla="*/ 10745186 w 10765281"/>
              <a:gd name="connsiteY2" fmla="*/ 588576 h 1412541"/>
              <a:gd name="connsiteX3" fmla="*/ 20097 w 10765281"/>
              <a:gd name="connsiteY3" fmla="*/ 1412541 h 1412541"/>
              <a:gd name="connsiteX4" fmla="*/ 0 w 10765281"/>
              <a:gd name="connsiteY4" fmla="*/ 1038735 h 1412541"/>
              <a:gd name="connsiteX0" fmla="*/ 0 w 10765281"/>
              <a:gd name="connsiteY0" fmla="*/ 1038735 h 1412541"/>
              <a:gd name="connsiteX1" fmla="*/ 10765281 w 10765281"/>
              <a:gd name="connsiteY1" fmla="*/ 516221 h 1412541"/>
              <a:gd name="connsiteX2" fmla="*/ 10745186 w 10765281"/>
              <a:gd name="connsiteY2" fmla="*/ 588576 h 1412541"/>
              <a:gd name="connsiteX3" fmla="*/ 20097 w 10765281"/>
              <a:gd name="connsiteY3" fmla="*/ 1412541 h 1412541"/>
              <a:gd name="connsiteX4" fmla="*/ 0 w 10765281"/>
              <a:gd name="connsiteY4" fmla="*/ 1038735 h 1412541"/>
              <a:gd name="connsiteX0" fmla="*/ 0 w 10765281"/>
              <a:gd name="connsiteY0" fmla="*/ 1038735 h 2658536"/>
              <a:gd name="connsiteX1" fmla="*/ 10765281 w 10765281"/>
              <a:gd name="connsiteY1" fmla="*/ 516221 h 2658536"/>
              <a:gd name="connsiteX2" fmla="*/ 10735138 w 10765281"/>
              <a:gd name="connsiteY2" fmla="*/ 2658536 h 2658536"/>
              <a:gd name="connsiteX3" fmla="*/ 20097 w 10765281"/>
              <a:gd name="connsiteY3" fmla="*/ 1412541 h 2658536"/>
              <a:gd name="connsiteX4" fmla="*/ 0 w 10765281"/>
              <a:gd name="connsiteY4" fmla="*/ 1038735 h 2658536"/>
              <a:gd name="connsiteX0" fmla="*/ 0 w 10735138"/>
              <a:gd name="connsiteY0" fmla="*/ 544559 h 2164360"/>
              <a:gd name="connsiteX1" fmla="*/ 10735136 w 10735138"/>
              <a:gd name="connsiteY1" fmla="*/ 2041763 h 2164360"/>
              <a:gd name="connsiteX2" fmla="*/ 10735138 w 10735138"/>
              <a:gd name="connsiteY2" fmla="*/ 2164360 h 2164360"/>
              <a:gd name="connsiteX3" fmla="*/ 20097 w 10735138"/>
              <a:gd name="connsiteY3" fmla="*/ 918365 h 2164360"/>
              <a:gd name="connsiteX4" fmla="*/ 0 w 10735138"/>
              <a:gd name="connsiteY4" fmla="*/ 544559 h 2164360"/>
              <a:gd name="connsiteX0" fmla="*/ 0 w 10725090"/>
              <a:gd name="connsiteY0" fmla="*/ 525454 h 2295981"/>
              <a:gd name="connsiteX1" fmla="*/ 10725088 w 10725090"/>
              <a:gd name="connsiteY1" fmla="*/ 2173384 h 2295981"/>
              <a:gd name="connsiteX2" fmla="*/ 10725090 w 10725090"/>
              <a:gd name="connsiteY2" fmla="*/ 2295981 h 2295981"/>
              <a:gd name="connsiteX3" fmla="*/ 10049 w 10725090"/>
              <a:gd name="connsiteY3" fmla="*/ 1049986 h 2295981"/>
              <a:gd name="connsiteX4" fmla="*/ 0 w 10725090"/>
              <a:gd name="connsiteY4" fmla="*/ 525454 h 2295981"/>
              <a:gd name="connsiteX0" fmla="*/ 0 w 10725090"/>
              <a:gd name="connsiteY0" fmla="*/ 525454 h 2295981"/>
              <a:gd name="connsiteX1" fmla="*/ 10725088 w 10725090"/>
              <a:gd name="connsiteY1" fmla="*/ 2173384 h 2295981"/>
              <a:gd name="connsiteX2" fmla="*/ 10725090 w 10725090"/>
              <a:gd name="connsiteY2" fmla="*/ 2295981 h 2295981"/>
              <a:gd name="connsiteX3" fmla="*/ 1 w 10725090"/>
              <a:gd name="connsiteY3" fmla="*/ 889213 h 2295981"/>
              <a:gd name="connsiteX4" fmla="*/ 0 w 10725090"/>
              <a:gd name="connsiteY4" fmla="*/ 525454 h 2295981"/>
              <a:gd name="connsiteX0" fmla="*/ 0 w 10725090"/>
              <a:gd name="connsiteY0" fmla="*/ 525454 h 2295981"/>
              <a:gd name="connsiteX1" fmla="*/ 10725088 w 10725090"/>
              <a:gd name="connsiteY1" fmla="*/ 2173384 h 2295981"/>
              <a:gd name="connsiteX2" fmla="*/ 10725090 w 10725090"/>
              <a:gd name="connsiteY2" fmla="*/ 2295981 h 2295981"/>
              <a:gd name="connsiteX3" fmla="*/ 1 w 10725090"/>
              <a:gd name="connsiteY3" fmla="*/ 1049987 h 2295981"/>
              <a:gd name="connsiteX4" fmla="*/ 0 w 10725090"/>
              <a:gd name="connsiteY4" fmla="*/ 525454 h 2295981"/>
              <a:gd name="connsiteX0" fmla="*/ 0 w 10725090"/>
              <a:gd name="connsiteY0" fmla="*/ 538085 h 2308612"/>
              <a:gd name="connsiteX1" fmla="*/ 10725088 w 10725090"/>
              <a:gd name="connsiteY1" fmla="*/ 2186015 h 2308612"/>
              <a:gd name="connsiteX2" fmla="*/ 10725090 w 10725090"/>
              <a:gd name="connsiteY2" fmla="*/ 2308612 h 2308612"/>
              <a:gd name="connsiteX3" fmla="*/ 1 w 10725090"/>
              <a:gd name="connsiteY3" fmla="*/ 1062618 h 2308612"/>
              <a:gd name="connsiteX4" fmla="*/ 0 w 10725090"/>
              <a:gd name="connsiteY4" fmla="*/ 538085 h 2308612"/>
              <a:gd name="connsiteX0" fmla="*/ 0 w 10725090"/>
              <a:gd name="connsiteY0" fmla="*/ 538085 h 2308612"/>
              <a:gd name="connsiteX1" fmla="*/ 10725088 w 10725090"/>
              <a:gd name="connsiteY1" fmla="*/ 2186015 h 2308612"/>
              <a:gd name="connsiteX2" fmla="*/ 10725090 w 10725090"/>
              <a:gd name="connsiteY2" fmla="*/ 2308612 h 2308612"/>
              <a:gd name="connsiteX3" fmla="*/ 1 w 10725090"/>
              <a:gd name="connsiteY3" fmla="*/ 1062618 h 2308612"/>
              <a:gd name="connsiteX4" fmla="*/ 0 w 10725090"/>
              <a:gd name="connsiteY4" fmla="*/ 538085 h 2308612"/>
              <a:gd name="connsiteX0" fmla="*/ 0 w 10725090"/>
              <a:gd name="connsiteY0" fmla="*/ 538085 h 2308612"/>
              <a:gd name="connsiteX1" fmla="*/ 10725088 w 10725090"/>
              <a:gd name="connsiteY1" fmla="*/ 2186015 h 2308612"/>
              <a:gd name="connsiteX2" fmla="*/ 10725090 w 10725090"/>
              <a:gd name="connsiteY2" fmla="*/ 2308612 h 2308612"/>
              <a:gd name="connsiteX3" fmla="*/ 1 w 10725090"/>
              <a:gd name="connsiteY3" fmla="*/ 1062618 h 2308612"/>
              <a:gd name="connsiteX4" fmla="*/ 0 w 10725090"/>
              <a:gd name="connsiteY4" fmla="*/ 538085 h 2308612"/>
              <a:gd name="connsiteX0" fmla="*/ 0 w 10725090"/>
              <a:gd name="connsiteY0" fmla="*/ 538085 h 2308612"/>
              <a:gd name="connsiteX1" fmla="*/ 10725088 w 10725090"/>
              <a:gd name="connsiteY1" fmla="*/ 2186015 h 2308612"/>
              <a:gd name="connsiteX2" fmla="*/ 10725090 w 10725090"/>
              <a:gd name="connsiteY2" fmla="*/ 2308612 h 2308612"/>
              <a:gd name="connsiteX3" fmla="*/ 1 w 10725090"/>
              <a:gd name="connsiteY3" fmla="*/ 1062618 h 2308612"/>
              <a:gd name="connsiteX4" fmla="*/ 0 w 10725090"/>
              <a:gd name="connsiteY4" fmla="*/ 538085 h 2308612"/>
              <a:gd name="connsiteX0" fmla="*/ 0 w 10725090"/>
              <a:gd name="connsiteY0" fmla="*/ 538085 h 2308612"/>
              <a:gd name="connsiteX1" fmla="*/ 10725088 w 10725090"/>
              <a:gd name="connsiteY1" fmla="*/ 2186015 h 2308612"/>
              <a:gd name="connsiteX2" fmla="*/ 10725090 w 10725090"/>
              <a:gd name="connsiteY2" fmla="*/ 2308612 h 2308612"/>
              <a:gd name="connsiteX3" fmla="*/ 1 w 10725090"/>
              <a:gd name="connsiteY3" fmla="*/ 1062618 h 2308612"/>
              <a:gd name="connsiteX4" fmla="*/ 0 w 10725090"/>
              <a:gd name="connsiteY4" fmla="*/ 538085 h 2308612"/>
              <a:gd name="connsiteX0" fmla="*/ 0 w 10725090"/>
              <a:gd name="connsiteY0" fmla="*/ 521853 h 2292380"/>
              <a:gd name="connsiteX1" fmla="*/ 10725088 w 10725090"/>
              <a:gd name="connsiteY1" fmla="*/ 2169783 h 2292380"/>
              <a:gd name="connsiteX2" fmla="*/ 10725090 w 10725090"/>
              <a:gd name="connsiteY2" fmla="*/ 2292380 h 2292380"/>
              <a:gd name="connsiteX3" fmla="*/ 1 w 10725090"/>
              <a:gd name="connsiteY3" fmla="*/ 1046386 h 2292380"/>
              <a:gd name="connsiteX4" fmla="*/ 0 w 10725090"/>
              <a:gd name="connsiteY4" fmla="*/ 521853 h 2292380"/>
              <a:gd name="connsiteX0" fmla="*/ 0 w 10725090"/>
              <a:gd name="connsiteY0" fmla="*/ 1256174 h 3026701"/>
              <a:gd name="connsiteX1" fmla="*/ 10715062 w 10725090"/>
              <a:gd name="connsiteY1" fmla="*/ 368528 h 3026701"/>
              <a:gd name="connsiteX2" fmla="*/ 10725090 w 10725090"/>
              <a:gd name="connsiteY2" fmla="*/ 3026701 h 3026701"/>
              <a:gd name="connsiteX3" fmla="*/ 1 w 10725090"/>
              <a:gd name="connsiteY3" fmla="*/ 1780707 h 3026701"/>
              <a:gd name="connsiteX4" fmla="*/ 0 w 10725090"/>
              <a:gd name="connsiteY4" fmla="*/ 1256174 h 3026701"/>
              <a:gd name="connsiteX0" fmla="*/ 0 w 10715062"/>
              <a:gd name="connsiteY0" fmla="*/ 1256174 h 1780706"/>
              <a:gd name="connsiteX1" fmla="*/ 10715062 w 10715062"/>
              <a:gd name="connsiteY1" fmla="*/ 368528 h 1780706"/>
              <a:gd name="connsiteX2" fmla="*/ 10684988 w 10715062"/>
              <a:gd name="connsiteY2" fmla="*/ 575177 h 1780706"/>
              <a:gd name="connsiteX3" fmla="*/ 1 w 10715062"/>
              <a:gd name="connsiteY3" fmla="*/ 1780707 h 1780706"/>
              <a:gd name="connsiteX4" fmla="*/ 0 w 10715062"/>
              <a:gd name="connsiteY4" fmla="*/ 1256174 h 1780706"/>
              <a:gd name="connsiteX0" fmla="*/ 0 w 10735117"/>
              <a:gd name="connsiteY0" fmla="*/ 1256174 h 1780707"/>
              <a:gd name="connsiteX1" fmla="*/ 10715062 w 10735117"/>
              <a:gd name="connsiteY1" fmla="*/ 368528 h 1780707"/>
              <a:gd name="connsiteX2" fmla="*/ 10735117 w 10735117"/>
              <a:gd name="connsiteY2" fmla="*/ 561168 h 1780707"/>
              <a:gd name="connsiteX3" fmla="*/ 1 w 10735117"/>
              <a:gd name="connsiteY3" fmla="*/ 1780707 h 1780707"/>
              <a:gd name="connsiteX4" fmla="*/ 0 w 10735117"/>
              <a:gd name="connsiteY4" fmla="*/ 1256174 h 1780707"/>
              <a:gd name="connsiteX0" fmla="*/ 0 w 10735117"/>
              <a:gd name="connsiteY0" fmla="*/ 2014195 h 2538728"/>
              <a:gd name="connsiteX1" fmla="*/ 10715062 w 10735117"/>
              <a:gd name="connsiteY1" fmla="*/ 1126549 h 2538728"/>
              <a:gd name="connsiteX2" fmla="*/ 10735117 w 10735117"/>
              <a:gd name="connsiteY2" fmla="*/ 1319189 h 2538728"/>
              <a:gd name="connsiteX3" fmla="*/ 1 w 10735117"/>
              <a:gd name="connsiteY3" fmla="*/ 2538728 h 2538728"/>
              <a:gd name="connsiteX4" fmla="*/ 0 w 10735117"/>
              <a:gd name="connsiteY4" fmla="*/ 2014195 h 2538728"/>
              <a:gd name="connsiteX0" fmla="*/ 0 w 10735117"/>
              <a:gd name="connsiteY0" fmla="*/ 2014195 h 2538728"/>
              <a:gd name="connsiteX1" fmla="*/ 10715062 w 10735117"/>
              <a:gd name="connsiteY1" fmla="*/ 1126549 h 2538728"/>
              <a:gd name="connsiteX2" fmla="*/ 10735117 w 10735117"/>
              <a:gd name="connsiteY2" fmla="*/ 1319189 h 2538728"/>
              <a:gd name="connsiteX3" fmla="*/ 1 w 10735117"/>
              <a:gd name="connsiteY3" fmla="*/ 2538728 h 2538728"/>
              <a:gd name="connsiteX4" fmla="*/ 0 w 10735117"/>
              <a:gd name="connsiteY4" fmla="*/ 2014195 h 2538728"/>
              <a:gd name="connsiteX0" fmla="*/ 0 w 10755164"/>
              <a:gd name="connsiteY0" fmla="*/ 2003382 h 2527915"/>
              <a:gd name="connsiteX1" fmla="*/ 10755164 w 10755164"/>
              <a:gd name="connsiteY1" fmla="*/ 1143753 h 2527915"/>
              <a:gd name="connsiteX2" fmla="*/ 10735117 w 10755164"/>
              <a:gd name="connsiteY2" fmla="*/ 1308376 h 2527915"/>
              <a:gd name="connsiteX3" fmla="*/ 1 w 10755164"/>
              <a:gd name="connsiteY3" fmla="*/ 2527915 h 2527915"/>
              <a:gd name="connsiteX4" fmla="*/ 0 w 10755164"/>
              <a:gd name="connsiteY4" fmla="*/ 2003382 h 252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5164" h="2527915">
                <a:moveTo>
                  <a:pt x="0" y="2003382"/>
                </a:moveTo>
                <a:cubicBezTo>
                  <a:pt x="6139238" y="-1625250"/>
                  <a:pt x="9859696" y="694926"/>
                  <a:pt x="10755164" y="1143753"/>
                </a:cubicBezTo>
                <a:cubicBezTo>
                  <a:pt x="10755164" y="1181269"/>
                  <a:pt x="10735117" y="1270860"/>
                  <a:pt x="10735117" y="1308376"/>
                </a:cubicBezTo>
                <a:cubicBezTo>
                  <a:pt x="9464510" y="651886"/>
                  <a:pt x="5591399" y="-1058084"/>
                  <a:pt x="1" y="2527915"/>
                </a:cubicBezTo>
                <a:cubicBezTo>
                  <a:pt x="1" y="2406662"/>
                  <a:pt x="0" y="2124635"/>
                  <a:pt x="0" y="2003382"/>
                </a:cubicBezTo>
                <a:close/>
              </a:path>
            </a:pathLst>
          </a:custGeom>
          <a:solidFill>
            <a:schemeClr val="accent1"/>
          </a:solidFill>
        </p:spPr>
        <p:txBody>
          <a:bodyPr lIns="80105" tIns="40053" rIns="80105" bIns="40053"/>
          <a:lstStyle>
            <a:lvl1pPr>
              <a:defRPr/>
            </a:lvl1pPr>
          </a:lstStyle>
          <a:p>
            <a:r>
              <a:rPr lang="de-DE" dirty="0" smtClean="0"/>
              <a:t>  </a:t>
            </a:r>
            <a:endParaRPr lang="de-DE" dirty="0"/>
          </a:p>
        </p:txBody>
      </p:sp>
      <p:sp>
        <p:nvSpPr>
          <p:cNvPr id="3" name="Fußzeilenplatzhalter 2"/>
          <p:cNvSpPr>
            <a:spLocks noGrp="1"/>
          </p:cNvSpPr>
          <p:nvPr>
            <p:ph type="ftr" sz="quarter" idx="13"/>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28202102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folie 07">
    <p:bg>
      <p:bgPr>
        <a:solidFill>
          <a:schemeClr val="bg1"/>
        </a:solidFill>
        <a:effectLst/>
      </p:bgPr>
    </p:bg>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18000" y="0"/>
            <a:ext cx="9180000" cy="5682774"/>
          </a:xfrm>
          <a:custGeom>
            <a:avLst/>
            <a:gdLst>
              <a:gd name="connsiteX0" fmla="*/ 0 w 10711021"/>
              <a:gd name="connsiteY0" fmla="*/ 0 h 6351100"/>
              <a:gd name="connsiteX1" fmla="*/ 10711021 w 10711021"/>
              <a:gd name="connsiteY1" fmla="*/ 0 h 6351100"/>
              <a:gd name="connsiteX2" fmla="*/ 10711021 w 10711021"/>
              <a:gd name="connsiteY2" fmla="*/ 6351100 h 6351100"/>
              <a:gd name="connsiteX3" fmla="*/ 0 w 10711021"/>
              <a:gd name="connsiteY3" fmla="*/ 6351100 h 6351100"/>
              <a:gd name="connsiteX4" fmla="*/ 0 w 10711021"/>
              <a:gd name="connsiteY4" fmla="*/ 0 h 6351100"/>
              <a:gd name="connsiteX0" fmla="*/ 0 w 10711021"/>
              <a:gd name="connsiteY0" fmla="*/ 0 h 6351100"/>
              <a:gd name="connsiteX1" fmla="*/ 10711021 w 10711021"/>
              <a:gd name="connsiteY1" fmla="*/ 0 h 6351100"/>
              <a:gd name="connsiteX2" fmla="*/ 10711021 w 10711021"/>
              <a:gd name="connsiteY2" fmla="*/ 6351100 h 6351100"/>
              <a:gd name="connsiteX3" fmla="*/ 10048 w 10711021"/>
              <a:gd name="connsiteY3" fmla="*/ 6130036 h 6351100"/>
              <a:gd name="connsiteX4" fmla="*/ 0 w 10711021"/>
              <a:gd name="connsiteY4" fmla="*/ 0 h 6351100"/>
              <a:gd name="connsiteX0" fmla="*/ 0 w 10721069"/>
              <a:gd name="connsiteY0" fmla="*/ 0 h 6130036"/>
              <a:gd name="connsiteX1" fmla="*/ 10711021 w 10721069"/>
              <a:gd name="connsiteY1" fmla="*/ 0 h 6130036"/>
              <a:gd name="connsiteX2" fmla="*/ 10721069 w 10721069"/>
              <a:gd name="connsiteY2" fmla="*/ 4743363 h 6130036"/>
              <a:gd name="connsiteX3" fmla="*/ 10048 w 10721069"/>
              <a:gd name="connsiteY3" fmla="*/ 6130036 h 6130036"/>
              <a:gd name="connsiteX4" fmla="*/ 0 w 10721069"/>
              <a:gd name="connsiteY4" fmla="*/ 0 h 6130036"/>
              <a:gd name="connsiteX0" fmla="*/ 0 w 10721069"/>
              <a:gd name="connsiteY0" fmla="*/ 0 h 6137592"/>
              <a:gd name="connsiteX1" fmla="*/ 10711021 w 10721069"/>
              <a:gd name="connsiteY1" fmla="*/ 0 h 6137592"/>
              <a:gd name="connsiteX2" fmla="*/ 10721069 w 10721069"/>
              <a:gd name="connsiteY2" fmla="*/ 4743363 h 6137592"/>
              <a:gd name="connsiteX3" fmla="*/ 10048 w 10721069"/>
              <a:gd name="connsiteY3" fmla="*/ 6130036 h 6137592"/>
              <a:gd name="connsiteX4" fmla="*/ 0 w 10721069"/>
              <a:gd name="connsiteY4" fmla="*/ 0 h 6137592"/>
              <a:gd name="connsiteX0" fmla="*/ 0 w 10721069"/>
              <a:gd name="connsiteY0" fmla="*/ 0 h 6130036"/>
              <a:gd name="connsiteX1" fmla="*/ 10711021 w 10721069"/>
              <a:gd name="connsiteY1" fmla="*/ 0 h 6130036"/>
              <a:gd name="connsiteX2" fmla="*/ 10721069 w 10721069"/>
              <a:gd name="connsiteY2" fmla="*/ 4743363 h 6130036"/>
              <a:gd name="connsiteX3" fmla="*/ 10048 w 10721069"/>
              <a:gd name="connsiteY3" fmla="*/ 6130036 h 6130036"/>
              <a:gd name="connsiteX4" fmla="*/ 0 w 10721069"/>
              <a:gd name="connsiteY4" fmla="*/ 0 h 6130036"/>
              <a:gd name="connsiteX0" fmla="*/ 966 w 10722035"/>
              <a:gd name="connsiteY0" fmla="*/ 0 h 6140085"/>
              <a:gd name="connsiteX1" fmla="*/ 10711987 w 10722035"/>
              <a:gd name="connsiteY1" fmla="*/ 0 h 6140085"/>
              <a:gd name="connsiteX2" fmla="*/ 10722035 w 10722035"/>
              <a:gd name="connsiteY2" fmla="*/ 4743363 h 6140085"/>
              <a:gd name="connsiteX3" fmla="*/ 966 w 10722035"/>
              <a:gd name="connsiteY3" fmla="*/ 6140085 h 6140085"/>
              <a:gd name="connsiteX4" fmla="*/ 966 w 10722035"/>
              <a:gd name="connsiteY4" fmla="*/ 0 h 6140085"/>
              <a:gd name="connsiteX0" fmla="*/ 966 w 10722035"/>
              <a:gd name="connsiteY0" fmla="*/ 0 h 6812996"/>
              <a:gd name="connsiteX1" fmla="*/ 10711987 w 10722035"/>
              <a:gd name="connsiteY1" fmla="*/ 0 h 6812996"/>
              <a:gd name="connsiteX2" fmla="*/ 10722035 w 10722035"/>
              <a:gd name="connsiteY2" fmla="*/ 4743363 h 6812996"/>
              <a:gd name="connsiteX3" fmla="*/ 966 w 10722035"/>
              <a:gd name="connsiteY3" fmla="*/ 6140085 h 6812996"/>
              <a:gd name="connsiteX4" fmla="*/ 966 w 10722035"/>
              <a:gd name="connsiteY4" fmla="*/ 0 h 6812996"/>
              <a:gd name="connsiteX0" fmla="*/ 966 w 10722035"/>
              <a:gd name="connsiteY0" fmla="*/ 0 h 6270439"/>
              <a:gd name="connsiteX1" fmla="*/ 10711987 w 10722035"/>
              <a:gd name="connsiteY1" fmla="*/ 0 h 6270439"/>
              <a:gd name="connsiteX2" fmla="*/ 10722035 w 10722035"/>
              <a:gd name="connsiteY2" fmla="*/ 4743363 h 6270439"/>
              <a:gd name="connsiteX3" fmla="*/ 966 w 10722035"/>
              <a:gd name="connsiteY3" fmla="*/ 6140085 h 6270439"/>
              <a:gd name="connsiteX4" fmla="*/ 966 w 10722035"/>
              <a:gd name="connsiteY4" fmla="*/ 0 h 6270439"/>
              <a:gd name="connsiteX0" fmla="*/ 966 w 10722035"/>
              <a:gd name="connsiteY0" fmla="*/ 0 h 6245135"/>
              <a:gd name="connsiteX1" fmla="*/ 10711987 w 10722035"/>
              <a:gd name="connsiteY1" fmla="*/ 0 h 6245135"/>
              <a:gd name="connsiteX2" fmla="*/ 10722035 w 10722035"/>
              <a:gd name="connsiteY2" fmla="*/ 4743363 h 6245135"/>
              <a:gd name="connsiteX3" fmla="*/ 966 w 10722035"/>
              <a:gd name="connsiteY3" fmla="*/ 6140085 h 6245135"/>
              <a:gd name="connsiteX4" fmla="*/ 966 w 10722035"/>
              <a:gd name="connsiteY4" fmla="*/ 0 h 6245135"/>
              <a:gd name="connsiteX0" fmla="*/ 966 w 10722035"/>
              <a:gd name="connsiteY0" fmla="*/ 0 h 6216669"/>
              <a:gd name="connsiteX1" fmla="*/ 10711987 w 10722035"/>
              <a:gd name="connsiteY1" fmla="*/ 0 h 6216669"/>
              <a:gd name="connsiteX2" fmla="*/ 10722035 w 10722035"/>
              <a:gd name="connsiteY2" fmla="*/ 4743363 h 6216669"/>
              <a:gd name="connsiteX3" fmla="*/ 966 w 10722035"/>
              <a:gd name="connsiteY3" fmla="*/ 6099892 h 6216669"/>
              <a:gd name="connsiteX4" fmla="*/ 966 w 10722035"/>
              <a:gd name="connsiteY4" fmla="*/ 0 h 6216669"/>
              <a:gd name="connsiteX0" fmla="*/ 966 w 10722035"/>
              <a:gd name="connsiteY0" fmla="*/ 0 h 6332246"/>
              <a:gd name="connsiteX1" fmla="*/ 10711987 w 10722035"/>
              <a:gd name="connsiteY1" fmla="*/ 0 h 6332246"/>
              <a:gd name="connsiteX2" fmla="*/ 10722035 w 10722035"/>
              <a:gd name="connsiteY2" fmla="*/ 4743363 h 6332246"/>
              <a:gd name="connsiteX3" fmla="*/ 966 w 10722035"/>
              <a:gd name="connsiteY3" fmla="*/ 6099892 h 6332246"/>
              <a:gd name="connsiteX4" fmla="*/ 966 w 10722035"/>
              <a:gd name="connsiteY4" fmla="*/ 0 h 6332246"/>
              <a:gd name="connsiteX0" fmla="*/ 966 w 10722035"/>
              <a:gd name="connsiteY0" fmla="*/ 0 h 6265522"/>
              <a:gd name="connsiteX1" fmla="*/ 10711987 w 10722035"/>
              <a:gd name="connsiteY1" fmla="*/ 0 h 6265522"/>
              <a:gd name="connsiteX2" fmla="*/ 10722035 w 10722035"/>
              <a:gd name="connsiteY2" fmla="*/ 4743363 h 6265522"/>
              <a:gd name="connsiteX3" fmla="*/ 966 w 10722035"/>
              <a:gd name="connsiteY3" fmla="*/ 6099892 h 6265522"/>
              <a:gd name="connsiteX4" fmla="*/ 966 w 10722035"/>
              <a:gd name="connsiteY4" fmla="*/ 0 h 6265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2035" h="6265522">
                <a:moveTo>
                  <a:pt x="966" y="0"/>
                </a:moveTo>
                <a:lnTo>
                  <a:pt x="10711987" y="0"/>
                </a:lnTo>
                <a:cubicBezTo>
                  <a:pt x="10715336" y="1581121"/>
                  <a:pt x="10718686" y="3162242"/>
                  <a:pt x="10722035" y="4743363"/>
                </a:cubicBezTo>
                <a:cubicBezTo>
                  <a:pt x="7553628" y="6662598"/>
                  <a:pt x="2857874" y="6300859"/>
                  <a:pt x="966" y="6099892"/>
                </a:cubicBezTo>
                <a:cubicBezTo>
                  <a:pt x="-2383" y="4056547"/>
                  <a:pt x="4315" y="2043345"/>
                  <a:pt x="966" y="0"/>
                </a:cubicBezTo>
                <a:close/>
              </a:path>
            </a:pathLst>
          </a:custGeom>
          <a:solidFill>
            <a:schemeClr val="bg1">
              <a:lumMod val="85000"/>
              <a:alpha val="50000"/>
            </a:schemeClr>
          </a:solidFill>
        </p:spPr>
        <p:txBody>
          <a:bodyPr lIns="80105" tIns="40053" rIns="80105" bIns="40053" anchor="ctr"/>
          <a:lstStyle>
            <a:lvl1pPr algn="ctr">
              <a:defRPr/>
            </a:lvl1pPr>
          </a:lstStyle>
          <a:p>
            <a:r>
              <a:rPr lang="de-DE" dirty="0" smtClean="0"/>
              <a:t>Hintergrundbild durch Klicken auf Symbol bearbeiten</a:t>
            </a:r>
          </a:p>
          <a:p>
            <a:endParaRPr lang="de-DE" dirty="0" smtClean="0"/>
          </a:p>
          <a:p>
            <a:endParaRPr lang="de-DE" dirty="0" smtClean="0"/>
          </a:p>
          <a:p>
            <a:endParaRPr lang="de-DE" dirty="0"/>
          </a:p>
        </p:txBody>
      </p:sp>
      <p:sp>
        <p:nvSpPr>
          <p:cNvPr id="3" name="Titel 2"/>
          <p:cNvSpPr>
            <a:spLocks noGrp="1"/>
          </p:cNvSpPr>
          <p:nvPr>
            <p:ph type="title" hasCustomPrompt="1"/>
          </p:nvPr>
        </p:nvSpPr>
        <p:spPr>
          <a:xfrm>
            <a:off x="3524037" y="1783785"/>
            <a:ext cx="5619964" cy="2205726"/>
          </a:xfrm>
          <a:prstGeom prst="rect">
            <a:avLst/>
          </a:prstGeom>
          <a:blipFill>
            <a:blip r:embed="rId2" cstate="print">
              <a:extLst>
                <a:ext uri="{28A0092B-C50C-407E-A947-70E740481C1C}">
                  <a14:useLocalDpi xmlns:a14="http://schemas.microsoft.com/office/drawing/2010/main"/>
                </a:ext>
              </a:extLst>
            </a:blip>
            <a:stretch>
              <a:fillRect/>
            </a:stretch>
          </a:blipFill>
        </p:spPr>
        <p:txBody>
          <a:bodyPr lIns="473059" tIns="40053" rIns="157686" bIns="40053" anchor="ctr"/>
          <a:lstStyle>
            <a:lvl1pPr algn="l">
              <a:defRPr sz="3200" b="1">
                <a:solidFill>
                  <a:schemeClr val="tx1"/>
                </a:solidFill>
              </a:defRPr>
            </a:lvl1pPr>
          </a:lstStyle>
          <a:p>
            <a:r>
              <a:rPr lang="de-DE" dirty="0" smtClean="0"/>
              <a:t>Titel durch Klicken bearbeiten</a:t>
            </a:r>
            <a:endParaRPr lang="de-DE" dirty="0"/>
          </a:p>
        </p:txBody>
      </p:sp>
      <p:sp>
        <p:nvSpPr>
          <p:cNvPr id="14" name="SmartArt-Platzhalter 13"/>
          <p:cNvSpPr>
            <a:spLocks noGrp="1"/>
          </p:cNvSpPr>
          <p:nvPr>
            <p:ph type="dgm" sz="quarter" idx="11" hasCustomPrompt="1"/>
          </p:nvPr>
        </p:nvSpPr>
        <p:spPr>
          <a:xfrm>
            <a:off x="-25792" y="4146767"/>
            <a:ext cx="9194227" cy="1532533"/>
          </a:xfrm>
          <a:custGeom>
            <a:avLst/>
            <a:gdLst>
              <a:gd name="connsiteX0" fmla="*/ 0 w 10752138"/>
              <a:gd name="connsiteY0" fmla="*/ 0 h 1004888"/>
              <a:gd name="connsiteX1" fmla="*/ 10752138 w 10752138"/>
              <a:gd name="connsiteY1" fmla="*/ 0 h 1004888"/>
              <a:gd name="connsiteX2" fmla="*/ 10752138 w 10752138"/>
              <a:gd name="connsiteY2" fmla="*/ 1004888 h 1004888"/>
              <a:gd name="connsiteX3" fmla="*/ 0 w 10752138"/>
              <a:gd name="connsiteY3" fmla="*/ 1004888 h 1004888"/>
              <a:gd name="connsiteX4" fmla="*/ 0 w 10752138"/>
              <a:gd name="connsiteY4" fmla="*/ 0 h 1004888"/>
              <a:gd name="connsiteX0" fmla="*/ 0 w 10752138"/>
              <a:gd name="connsiteY0" fmla="*/ 0 h 1004888"/>
              <a:gd name="connsiteX1" fmla="*/ 10752138 w 10752138"/>
              <a:gd name="connsiteY1" fmla="*/ 0 h 1004888"/>
              <a:gd name="connsiteX2" fmla="*/ 10752138 w 10752138"/>
              <a:gd name="connsiteY2" fmla="*/ 1004888 h 1004888"/>
              <a:gd name="connsiteX3" fmla="*/ 0 w 10752138"/>
              <a:gd name="connsiteY3" fmla="*/ 100536 h 1004888"/>
              <a:gd name="connsiteX4" fmla="*/ 0 w 10752138"/>
              <a:gd name="connsiteY4" fmla="*/ 0 h 1004888"/>
              <a:gd name="connsiteX0" fmla="*/ 0 w 10752138"/>
              <a:gd name="connsiteY0" fmla="*/ 0 h 1306665"/>
              <a:gd name="connsiteX1" fmla="*/ 10752138 w 10752138"/>
              <a:gd name="connsiteY1" fmla="*/ 0 h 1306665"/>
              <a:gd name="connsiteX2" fmla="*/ 10752138 w 10752138"/>
              <a:gd name="connsiteY2" fmla="*/ 1004888 h 1306665"/>
              <a:gd name="connsiteX3" fmla="*/ 0 w 10752138"/>
              <a:gd name="connsiteY3" fmla="*/ 100536 h 1306665"/>
              <a:gd name="connsiteX4" fmla="*/ 0 w 10752138"/>
              <a:gd name="connsiteY4" fmla="*/ 0 h 1306665"/>
              <a:gd name="connsiteX0" fmla="*/ 0 w 10752138"/>
              <a:gd name="connsiteY0" fmla="*/ 0 h 1283909"/>
              <a:gd name="connsiteX1" fmla="*/ 10752138 w 10752138"/>
              <a:gd name="connsiteY1" fmla="*/ 0 h 1283909"/>
              <a:gd name="connsiteX2" fmla="*/ 10752138 w 10752138"/>
              <a:gd name="connsiteY2" fmla="*/ 944598 h 1283909"/>
              <a:gd name="connsiteX3" fmla="*/ 0 w 10752138"/>
              <a:gd name="connsiteY3" fmla="*/ 100536 h 1283909"/>
              <a:gd name="connsiteX4" fmla="*/ 0 w 10752138"/>
              <a:gd name="connsiteY4" fmla="*/ 0 h 1283909"/>
              <a:gd name="connsiteX0" fmla="*/ 0 w 10752138"/>
              <a:gd name="connsiteY0" fmla="*/ 0 h 1745145"/>
              <a:gd name="connsiteX1" fmla="*/ 10752138 w 10752138"/>
              <a:gd name="connsiteY1" fmla="*/ 0 h 1745145"/>
              <a:gd name="connsiteX2" fmla="*/ 10752138 w 10752138"/>
              <a:gd name="connsiteY2" fmla="*/ 944598 h 1745145"/>
              <a:gd name="connsiteX3" fmla="*/ 0 w 10752138"/>
              <a:gd name="connsiteY3" fmla="*/ 100536 h 1745145"/>
              <a:gd name="connsiteX4" fmla="*/ 0 w 10752138"/>
              <a:gd name="connsiteY4" fmla="*/ 0 h 1745145"/>
              <a:gd name="connsiteX0" fmla="*/ 0 w 10752138"/>
              <a:gd name="connsiteY0" fmla="*/ 0 h 1745145"/>
              <a:gd name="connsiteX1" fmla="*/ 10742090 w 10752138"/>
              <a:gd name="connsiteY1" fmla="*/ 653143 h 1745145"/>
              <a:gd name="connsiteX2" fmla="*/ 10752138 w 10752138"/>
              <a:gd name="connsiteY2" fmla="*/ 944598 h 1745145"/>
              <a:gd name="connsiteX3" fmla="*/ 0 w 10752138"/>
              <a:gd name="connsiteY3" fmla="*/ 100536 h 1745145"/>
              <a:gd name="connsiteX4" fmla="*/ 0 w 10752138"/>
              <a:gd name="connsiteY4" fmla="*/ 0 h 1745145"/>
              <a:gd name="connsiteX0" fmla="*/ 0 w 10752138"/>
              <a:gd name="connsiteY0" fmla="*/ 0 h 1745145"/>
              <a:gd name="connsiteX1" fmla="*/ 10742090 w 10752138"/>
              <a:gd name="connsiteY1" fmla="*/ 653143 h 1745145"/>
              <a:gd name="connsiteX2" fmla="*/ 10752138 w 10752138"/>
              <a:gd name="connsiteY2" fmla="*/ 944598 h 1745145"/>
              <a:gd name="connsiteX3" fmla="*/ 0 w 10752138"/>
              <a:gd name="connsiteY3" fmla="*/ 100536 h 1745145"/>
              <a:gd name="connsiteX4" fmla="*/ 0 w 10752138"/>
              <a:gd name="connsiteY4" fmla="*/ 0 h 1745145"/>
              <a:gd name="connsiteX0" fmla="*/ 0 w 10752138"/>
              <a:gd name="connsiteY0" fmla="*/ 0 h 1745145"/>
              <a:gd name="connsiteX1" fmla="*/ 10742090 w 10752138"/>
              <a:gd name="connsiteY1" fmla="*/ 653143 h 1745145"/>
              <a:gd name="connsiteX2" fmla="*/ 10752138 w 10752138"/>
              <a:gd name="connsiteY2" fmla="*/ 944598 h 1745145"/>
              <a:gd name="connsiteX3" fmla="*/ 0 w 10752138"/>
              <a:gd name="connsiteY3" fmla="*/ 100536 h 1745145"/>
              <a:gd name="connsiteX4" fmla="*/ 0 w 10752138"/>
              <a:gd name="connsiteY4" fmla="*/ 0 h 1745145"/>
              <a:gd name="connsiteX0" fmla="*/ 0 w 10752138"/>
              <a:gd name="connsiteY0" fmla="*/ 0 h 1725172"/>
              <a:gd name="connsiteX1" fmla="*/ 10742090 w 10752138"/>
              <a:gd name="connsiteY1" fmla="*/ 653143 h 1725172"/>
              <a:gd name="connsiteX2" fmla="*/ 10752138 w 10752138"/>
              <a:gd name="connsiteY2" fmla="*/ 944598 h 1725172"/>
              <a:gd name="connsiteX3" fmla="*/ 0 w 10752138"/>
              <a:gd name="connsiteY3" fmla="*/ 100536 h 1725172"/>
              <a:gd name="connsiteX4" fmla="*/ 0 w 10752138"/>
              <a:gd name="connsiteY4" fmla="*/ 0 h 1725172"/>
              <a:gd name="connsiteX0" fmla="*/ 0 w 10752138"/>
              <a:gd name="connsiteY0" fmla="*/ 0 h 1771616"/>
              <a:gd name="connsiteX1" fmla="*/ 10742090 w 10752138"/>
              <a:gd name="connsiteY1" fmla="*/ 653143 h 1771616"/>
              <a:gd name="connsiteX2" fmla="*/ 10752138 w 10752138"/>
              <a:gd name="connsiteY2" fmla="*/ 944598 h 1771616"/>
              <a:gd name="connsiteX3" fmla="*/ 0 w 10752138"/>
              <a:gd name="connsiteY3" fmla="*/ 100536 h 1771616"/>
              <a:gd name="connsiteX4" fmla="*/ 0 w 10752138"/>
              <a:gd name="connsiteY4" fmla="*/ 0 h 1771616"/>
              <a:gd name="connsiteX0" fmla="*/ 0 w 10752138"/>
              <a:gd name="connsiteY0" fmla="*/ 0 h 1814872"/>
              <a:gd name="connsiteX1" fmla="*/ 10742090 w 10752138"/>
              <a:gd name="connsiteY1" fmla="*/ 653143 h 1814872"/>
              <a:gd name="connsiteX2" fmla="*/ 10752138 w 10752138"/>
              <a:gd name="connsiteY2" fmla="*/ 1024985 h 1814872"/>
              <a:gd name="connsiteX3" fmla="*/ 0 w 10752138"/>
              <a:gd name="connsiteY3" fmla="*/ 100536 h 1814872"/>
              <a:gd name="connsiteX4" fmla="*/ 0 w 10752138"/>
              <a:gd name="connsiteY4" fmla="*/ 0 h 1814872"/>
              <a:gd name="connsiteX0" fmla="*/ 0 w 10752138"/>
              <a:gd name="connsiteY0" fmla="*/ 0 h 1767312"/>
              <a:gd name="connsiteX1" fmla="*/ 10742090 w 10752138"/>
              <a:gd name="connsiteY1" fmla="*/ 653143 h 1767312"/>
              <a:gd name="connsiteX2" fmla="*/ 10752138 w 10752138"/>
              <a:gd name="connsiteY2" fmla="*/ 1024985 h 1767312"/>
              <a:gd name="connsiteX3" fmla="*/ 0 w 10752138"/>
              <a:gd name="connsiteY3" fmla="*/ 100536 h 1767312"/>
              <a:gd name="connsiteX4" fmla="*/ 0 w 10752138"/>
              <a:gd name="connsiteY4" fmla="*/ 0 h 1767312"/>
              <a:gd name="connsiteX0" fmla="*/ 0 w 10752138"/>
              <a:gd name="connsiteY0" fmla="*/ 0 h 1689689"/>
              <a:gd name="connsiteX1" fmla="*/ 10742090 w 10752138"/>
              <a:gd name="connsiteY1" fmla="*/ 653143 h 1689689"/>
              <a:gd name="connsiteX2" fmla="*/ 10752138 w 10752138"/>
              <a:gd name="connsiteY2" fmla="*/ 1024985 h 1689689"/>
              <a:gd name="connsiteX3" fmla="*/ 0 w 10752138"/>
              <a:gd name="connsiteY3" fmla="*/ 100536 h 1689689"/>
              <a:gd name="connsiteX4" fmla="*/ 0 w 10752138"/>
              <a:gd name="connsiteY4" fmla="*/ 0 h 168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38" h="1689689">
                <a:moveTo>
                  <a:pt x="0" y="0"/>
                </a:moveTo>
                <a:cubicBezTo>
                  <a:pt x="2987845" y="1544097"/>
                  <a:pt x="7161393" y="1952730"/>
                  <a:pt x="10742090" y="653143"/>
                </a:cubicBezTo>
                <a:lnTo>
                  <a:pt x="10752138" y="1024985"/>
                </a:lnTo>
                <a:cubicBezTo>
                  <a:pt x="8765779" y="1647983"/>
                  <a:pt x="4418060" y="2481997"/>
                  <a:pt x="0" y="100536"/>
                </a:cubicBezTo>
                <a:lnTo>
                  <a:pt x="0" y="0"/>
                </a:lnTo>
                <a:close/>
              </a:path>
            </a:pathLst>
          </a:custGeom>
          <a:solidFill>
            <a:schemeClr val="accent1"/>
          </a:solidFill>
        </p:spPr>
        <p:txBody>
          <a:bodyPr lIns="80105" tIns="40053" rIns="80105" bIns="40053"/>
          <a:lstStyle>
            <a:lvl1pPr>
              <a:defRPr baseline="0"/>
            </a:lvl1pPr>
          </a:lstStyle>
          <a:p>
            <a:r>
              <a:rPr lang="de-DE" dirty="0" smtClean="0"/>
              <a:t>  </a:t>
            </a:r>
            <a:endParaRPr lang="de-DE" dirty="0"/>
          </a:p>
        </p:txBody>
      </p:sp>
      <p:sp>
        <p:nvSpPr>
          <p:cNvPr id="2" name="Fußzeilenplatzhalter 1"/>
          <p:cNvSpPr>
            <a:spLocks noGrp="1"/>
          </p:cNvSpPr>
          <p:nvPr>
            <p:ph type="ftr" sz="quarter" idx="12"/>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16879375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leine Illustration">
    <p:spTree>
      <p:nvGrpSpPr>
        <p:cNvPr id="1" name=""/>
        <p:cNvGrpSpPr/>
        <p:nvPr/>
      </p:nvGrpSpPr>
      <p:grpSpPr>
        <a:xfrm>
          <a:off x="0" y="0"/>
          <a:ext cx="0" cy="0"/>
          <a:chOff x="0" y="0"/>
          <a:chExt cx="0" cy="0"/>
        </a:xfrm>
      </p:grpSpPr>
      <p:sp>
        <p:nvSpPr>
          <p:cNvPr id="3" name="Zwischenüberschrift Platzhalter 2"/>
          <p:cNvSpPr>
            <a:spLocks noGrp="1"/>
          </p:cNvSpPr>
          <p:nvPr>
            <p:ph type="body" sz="quarter" idx="13" hasCustomPrompt="1"/>
          </p:nvPr>
        </p:nvSpPr>
        <p:spPr>
          <a:xfrm>
            <a:off x="251877" y="915972"/>
            <a:ext cx="8588375" cy="460800"/>
          </a:xfrm>
          <a:prstGeom prst="rect">
            <a:avLst/>
          </a:prstGeom>
        </p:spPr>
        <p:txBody>
          <a:bodyPr wrap="none" lIns="0" tIns="0" rIns="0" bIns="0" anchor="t"/>
          <a:lstStyle>
            <a:lvl1pPr marL="0" indent="0">
              <a:buNone/>
              <a:defRPr sz="2400" baseline="0">
                <a:solidFill>
                  <a:schemeClr val="tx1">
                    <a:lumMod val="75000"/>
                    <a:lumOff val="25000"/>
                  </a:schemeClr>
                </a:solidFill>
              </a:defRPr>
            </a:lvl1pPr>
            <a:lvl2pPr marL="400525" indent="0">
              <a:buNone/>
              <a:defRPr sz="2100">
                <a:solidFill>
                  <a:schemeClr val="tx1">
                    <a:lumMod val="75000"/>
                    <a:lumOff val="25000"/>
                  </a:schemeClr>
                </a:solidFill>
              </a:defRPr>
            </a:lvl2pPr>
            <a:lvl3pPr marL="801046" indent="0">
              <a:buNone/>
              <a:defRPr sz="2100">
                <a:solidFill>
                  <a:schemeClr val="tx1">
                    <a:lumMod val="75000"/>
                    <a:lumOff val="25000"/>
                  </a:schemeClr>
                </a:solidFill>
              </a:defRPr>
            </a:lvl3pPr>
            <a:lvl4pPr marL="1201571" indent="0">
              <a:buNone/>
              <a:defRPr sz="2100">
                <a:solidFill>
                  <a:schemeClr val="tx1">
                    <a:lumMod val="75000"/>
                    <a:lumOff val="25000"/>
                  </a:schemeClr>
                </a:solidFill>
              </a:defRPr>
            </a:lvl4pPr>
            <a:lvl5pPr marL="1602094" indent="0">
              <a:buNone/>
              <a:defRPr sz="2100">
                <a:solidFill>
                  <a:schemeClr val="tx1">
                    <a:lumMod val="75000"/>
                    <a:lumOff val="25000"/>
                  </a:schemeClr>
                </a:solidFill>
              </a:defRPr>
            </a:lvl5pPr>
          </a:lstStyle>
          <a:p>
            <a:pPr lvl="0"/>
            <a:r>
              <a:rPr lang="de-DE" dirty="0" smtClean="0"/>
              <a:t>Höhere Überschrift durch Klicken bearbeiten</a:t>
            </a:r>
            <a:endParaRPr lang="de-DE" dirty="0"/>
          </a:p>
        </p:txBody>
      </p:sp>
      <p:sp>
        <p:nvSpPr>
          <p:cNvPr id="14" name="Textplatzhalter 13"/>
          <p:cNvSpPr>
            <a:spLocks noGrp="1"/>
          </p:cNvSpPr>
          <p:nvPr>
            <p:ph type="body" sz="quarter" idx="14"/>
          </p:nvPr>
        </p:nvSpPr>
        <p:spPr>
          <a:xfrm>
            <a:off x="277814" y="1454399"/>
            <a:ext cx="6233599" cy="4356465"/>
          </a:xfrm>
          <a:prstGeom prst="rect">
            <a:avLst/>
          </a:prstGeom>
        </p:spPr>
        <p:txBody>
          <a:bodyPr lIns="0" tIns="0" rIns="0" bIns="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dotted-line.png"/>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73599" y="6400800"/>
            <a:ext cx="6192000" cy="55365"/>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a:xfrm>
            <a:off x="252636" y="217717"/>
            <a:ext cx="8588375" cy="540000"/>
          </a:xfrm>
          <a:prstGeom prst="rect">
            <a:avLst/>
          </a:prstGeom>
        </p:spPr>
        <p:txBody>
          <a:bodyPr/>
          <a:lstStyle/>
          <a:p>
            <a:r>
              <a:rPr lang="de-DE" dirty="0" smtClean="0"/>
              <a:t>Titelmasterformat durch Klicken bearbeiten</a:t>
            </a:r>
            <a:endParaRPr lang="de-DE" dirty="0"/>
          </a:p>
        </p:txBody>
      </p:sp>
      <p:sp>
        <p:nvSpPr>
          <p:cNvPr id="5" name="Fußzeilenplatzhalter 4"/>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
        <p:nvSpPr>
          <p:cNvPr id="8" name="Bildplatzhalter 4"/>
          <p:cNvSpPr>
            <a:spLocks noGrp="1"/>
          </p:cNvSpPr>
          <p:nvPr>
            <p:ph type="pic" sz="quarter" idx="11" hasCustomPrompt="1"/>
          </p:nvPr>
        </p:nvSpPr>
        <p:spPr>
          <a:xfrm>
            <a:off x="6706472" y="1521583"/>
            <a:ext cx="2445830" cy="2447478"/>
          </a:xfrm>
          <a:custGeom>
            <a:avLst/>
            <a:gdLst>
              <a:gd name="connsiteX0" fmla="*/ 0 w 3594327"/>
              <a:gd name="connsiteY0" fmla="*/ 0 h 6652009"/>
              <a:gd name="connsiteX1" fmla="*/ 3594327 w 3594327"/>
              <a:gd name="connsiteY1" fmla="*/ 0 h 6652009"/>
              <a:gd name="connsiteX2" fmla="*/ 3594327 w 3594327"/>
              <a:gd name="connsiteY2" fmla="*/ 6652009 h 6652009"/>
              <a:gd name="connsiteX3" fmla="*/ 0 w 3594327"/>
              <a:gd name="connsiteY3" fmla="*/ 6652009 h 6652009"/>
              <a:gd name="connsiteX4" fmla="*/ 0 w 3594327"/>
              <a:gd name="connsiteY4" fmla="*/ 0 h 6652009"/>
              <a:gd name="connsiteX0" fmla="*/ 0 w 3594327"/>
              <a:gd name="connsiteY0" fmla="*/ 0 h 6662057"/>
              <a:gd name="connsiteX1" fmla="*/ 3594327 w 3594327"/>
              <a:gd name="connsiteY1" fmla="*/ 0 h 6662057"/>
              <a:gd name="connsiteX2" fmla="*/ 3594327 w 3594327"/>
              <a:gd name="connsiteY2" fmla="*/ 6652009 h 6662057"/>
              <a:gd name="connsiteX3" fmla="*/ 763675 w 3594327"/>
              <a:gd name="connsiteY3" fmla="*/ 6662057 h 6662057"/>
              <a:gd name="connsiteX4" fmla="*/ 0 w 3594327"/>
              <a:gd name="connsiteY4" fmla="*/ 0 h 6662057"/>
              <a:gd name="connsiteX0" fmla="*/ 0 w 3212490"/>
              <a:gd name="connsiteY0" fmla="*/ 0 h 6662057"/>
              <a:gd name="connsiteX1" fmla="*/ 3212490 w 3212490"/>
              <a:gd name="connsiteY1" fmla="*/ 0 h 6662057"/>
              <a:gd name="connsiteX2" fmla="*/ 3212490 w 3212490"/>
              <a:gd name="connsiteY2" fmla="*/ 6652009 h 6662057"/>
              <a:gd name="connsiteX3" fmla="*/ 381838 w 3212490"/>
              <a:gd name="connsiteY3" fmla="*/ 6662057 h 6662057"/>
              <a:gd name="connsiteX4" fmla="*/ 0 w 3212490"/>
              <a:gd name="connsiteY4" fmla="*/ 0 h 6662057"/>
              <a:gd name="connsiteX0" fmla="*/ 365654 w 3578144"/>
              <a:gd name="connsiteY0" fmla="*/ 0 h 6662057"/>
              <a:gd name="connsiteX1" fmla="*/ 3578144 w 3578144"/>
              <a:gd name="connsiteY1" fmla="*/ 0 h 6662057"/>
              <a:gd name="connsiteX2" fmla="*/ 3578144 w 3578144"/>
              <a:gd name="connsiteY2" fmla="*/ 6652009 h 6662057"/>
              <a:gd name="connsiteX3" fmla="*/ 747492 w 3578144"/>
              <a:gd name="connsiteY3" fmla="*/ 6662057 h 6662057"/>
              <a:gd name="connsiteX4" fmla="*/ 365654 w 3578144"/>
              <a:gd name="connsiteY4" fmla="*/ 0 h 6662057"/>
              <a:gd name="connsiteX0" fmla="*/ 406114 w 3618604"/>
              <a:gd name="connsiteY0" fmla="*/ 0 h 6662057"/>
              <a:gd name="connsiteX1" fmla="*/ 3618604 w 3618604"/>
              <a:gd name="connsiteY1" fmla="*/ 0 h 6662057"/>
              <a:gd name="connsiteX2" fmla="*/ 3618604 w 3618604"/>
              <a:gd name="connsiteY2" fmla="*/ 6652009 h 6662057"/>
              <a:gd name="connsiteX3" fmla="*/ 787952 w 3618604"/>
              <a:gd name="connsiteY3" fmla="*/ 6662057 h 6662057"/>
              <a:gd name="connsiteX4" fmla="*/ 406114 w 3618604"/>
              <a:gd name="connsiteY4" fmla="*/ 0 h 6662057"/>
              <a:gd name="connsiteX0" fmla="*/ 358487 w 3805992"/>
              <a:gd name="connsiteY0" fmla="*/ 0 h 6682658"/>
              <a:gd name="connsiteX1" fmla="*/ 3805992 w 3805992"/>
              <a:gd name="connsiteY1" fmla="*/ 20601 h 6682658"/>
              <a:gd name="connsiteX2" fmla="*/ 3805992 w 3805992"/>
              <a:gd name="connsiteY2" fmla="*/ 6672610 h 6682658"/>
              <a:gd name="connsiteX3" fmla="*/ 975340 w 3805992"/>
              <a:gd name="connsiteY3" fmla="*/ 6682658 h 6682658"/>
              <a:gd name="connsiteX4" fmla="*/ 358487 w 3805992"/>
              <a:gd name="connsiteY4" fmla="*/ 0 h 6682658"/>
              <a:gd name="connsiteX0" fmla="*/ 463784 w 3911289"/>
              <a:gd name="connsiteY0" fmla="*/ 0 h 6682658"/>
              <a:gd name="connsiteX1" fmla="*/ 3911289 w 3911289"/>
              <a:gd name="connsiteY1" fmla="*/ 20601 h 6682658"/>
              <a:gd name="connsiteX2" fmla="*/ 3911289 w 3911289"/>
              <a:gd name="connsiteY2" fmla="*/ 6672610 h 6682658"/>
              <a:gd name="connsiteX3" fmla="*/ 621797 w 3911289"/>
              <a:gd name="connsiteY3" fmla="*/ 6682658 h 6682658"/>
              <a:gd name="connsiteX4" fmla="*/ 463784 w 3911289"/>
              <a:gd name="connsiteY4" fmla="*/ 0 h 6682658"/>
              <a:gd name="connsiteX0" fmla="*/ 139685 w 3587190"/>
              <a:gd name="connsiteY0" fmla="*/ 0 h 6682658"/>
              <a:gd name="connsiteX1" fmla="*/ 3587190 w 3587190"/>
              <a:gd name="connsiteY1" fmla="*/ 20601 h 6682658"/>
              <a:gd name="connsiteX2" fmla="*/ 3587190 w 3587190"/>
              <a:gd name="connsiteY2" fmla="*/ 6672610 h 6682658"/>
              <a:gd name="connsiteX3" fmla="*/ 297698 w 3587190"/>
              <a:gd name="connsiteY3" fmla="*/ 6682658 h 6682658"/>
              <a:gd name="connsiteX4" fmla="*/ 139685 w 3587190"/>
              <a:gd name="connsiteY4" fmla="*/ 0 h 6682658"/>
              <a:gd name="connsiteX0" fmla="*/ 117598 w 3565103"/>
              <a:gd name="connsiteY0" fmla="*/ 0 h 6682658"/>
              <a:gd name="connsiteX1" fmla="*/ 3565103 w 3565103"/>
              <a:gd name="connsiteY1" fmla="*/ 20601 h 6682658"/>
              <a:gd name="connsiteX2" fmla="*/ 3565103 w 3565103"/>
              <a:gd name="connsiteY2" fmla="*/ 6672610 h 6682658"/>
              <a:gd name="connsiteX3" fmla="*/ 275611 w 3565103"/>
              <a:gd name="connsiteY3" fmla="*/ 6682658 h 6682658"/>
              <a:gd name="connsiteX4" fmla="*/ 117598 w 3565103"/>
              <a:gd name="connsiteY4" fmla="*/ 0 h 6682658"/>
              <a:gd name="connsiteX0" fmla="*/ 102825 w 3550330"/>
              <a:gd name="connsiteY0" fmla="*/ 0 h 6682658"/>
              <a:gd name="connsiteX1" fmla="*/ 3550330 w 3550330"/>
              <a:gd name="connsiteY1" fmla="*/ 20601 h 6682658"/>
              <a:gd name="connsiteX2" fmla="*/ 3550330 w 3550330"/>
              <a:gd name="connsiteY2" fmla="*/ 6672610 h 6682658"/>
              <a:gd name="connsiteX3" fmla="*/ 260838 w 3550330"/>
              <a:gd name="connsiteY3" fmla="*/ 6682658 h 6682658"/>
              <a:gd name="connsiteX4" fmla="*/ 102825 w 3550330"/>
              <a:gd name="connsiteY4" fmla="*/ 0 h 6682658"/>
              <a:gd name="connsiteX0" fmla="*/ 102825 w 3550330"/>
              <a:gd name="connsiteY0" fmla="*/ 0 h 6682658"/>
              <a:gd name="connsiteX1" fmla="*/ 3550330 w 3550330"/>
              <a:gd name="connsiteY1" fmla="*/ 20600 h 6682658"/>
              <a:gd name="connsiteX2" fmla="*/ 3550330 w 3550330"/>
              <a:gd name="connsiteY2" fmla="*/ 6672610 h 6682658"/>
              <a:gd name="connsiteX3" fmla="*/ 260838 w 3550330"/>
              <a:gd name="connsiteY3" fmla="*/ 6682658 h 6682658"/>
              <a:gd name="connsiteX4" fmla="*/ 102825 w 3550330"/>
              <a:gd name="connsiteY4" fmla="*/ 0 h 6682658"/>
              <a:gd name="connsiteX0" fmla="*/ 102825 w 3550330"/>
              <a:gd name="connsiteY0" fmla="*/ 0 h 6682658"/>
              <a:gd name="connsiteX1" fmla="*/ 3550330 w 3550330"/>
              <a:gd name="connsiteY1" fmla="*/ 20600 h 6682658"/>
              <a:gd name="connsiteX2" fmla="*/ 3550330 w 3550330"/>
              <a:gd name="connsiteY2" fmla="*/ 6672610 h 6682658"/>
              <a:gd name="connsiteX3" fmla="*/ 260838 w 3550330"/>
              <a:gd name="connsiteY3" fmla="*/ 6682658 h 6682658"/>
              <a:gd name="connsiteX4" fmla="*/ 102825 w 3550330"/>
              <a:gd name="connsiteY4" fmla="*/ 0 h 6682658"/>
              <a:gd name="connsiteX0" fmla="*/ 102825 w 3572712"/>
              <a:gd name="connsiteY0" fmla="*/ 162 h 6682820"/>
              <a:gd name="connsiteX1" fmla="*/ 3572712 w 3572712"/>
              <a:gd name="connsiteY1" fmla="*/ 0 h 6682820"/>
              <a:gd name="connsiteX2" fmla="*/ 3550330 w 3572712"/>
              <a:gd name="connsiteY2" fmla="*/ 6672772 h 6682820"/>
              <a:gd name="connsiteX3" fmla="*/ 260838 w 3572712"/>
              <a:gd name="connsiteY3" fmla="*/ 6682820 h 6682820"/>
              <a:gd name="connsiteX4" fmla="*/ 102825 w 3572712"/>
              <a:gd name="connsiteY4" fmla="*/ 162 h 6682820"/>
              <a:gd name="connsiteX0" fmla="*/ 102825 w 3561521"/>
              <a:gd name="connsiteY0" fmla="*/ 162 h 6682820"/>
              <a:gd name="connsiteX1" fmla="*/ 3561521 w 3561521"/>
              <a:gd name="connsiteY1" fmla="*/ 0 h 6682820"/>
              <a:gd name="connsiteX2" fmla="*/ 3550330 w 3561521"/>
              <a:gd name="connsiteY2" fmla="*/ 6672772 h 6682820"/>
              <a:gd name="connsiteX3" fmla="*/ 260838 w 3561521"/>
              <a:gd name="connsiteY3" fmla="*/ 6682820 h 6682820"/>
              <a:gd name="connsiteX4" fmla="*/ 102825 w 3561521"/>
              <a:gd name="connsiteY4" fmla="*/ 162 h 6682820"/>
              <a:gd name="connsiteX0" fmla="*/ 89160 w 3547856"/>
              <a:gd name="connsiteY0" fmla="*/ 162 h 6682820"/>
              <a:gd name="connsiteX1" fmla="*/ 3547856 w 3547856"/>
              <a:gd name="connsiteY1" fmla="*/ 0 h 6682820"/>
              <a:gd name="connsiteX2" fmla="*/ 3536665 w 3547856"/>
              <a:gd name="connsiteY2" fmla="*/ 6672772 h 6682820"/>
              <a:gd name="connsiteX3" fmla="*/ 247173 w 3547856"/>
              <a:gd name="connsiteY3" fmla="*/ 6682820 h 6682820"/>
              <a:gd name="connsiteX4" fmla="*/ 89160 w 3547856"/>
              <a:gd name="connsiteY4" fmla="*/ 162 h 668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856" h="6682820">
                <a:moveTo>
                  <a:pt x="89160" y="162"/>
                </a:moveTo>
                <a:lnTo>
                  <a:pt x="3547856" y="0"/>
                </a:lnTo>
                <a:cubicBezTo>
                  <a:pt x="3540395" y="2224257"/>
                  <a:pt x="3544126" y="4448515"/>
                  <a:pt x="3536665" y="6672772"/>
                </a:cubicBezTo>
                <a:lnTo>
                  <a:pt x="247173" y="6682820"/>
                </a:lnTo>
                <a:cubicBezTo>
                  <a:pt x="33125" y="5056591"/>
                  <a:pt x="-96590" y="2983859"/>
                  <a:pt x="89160" y="162"/>
                </a:cubicBezTo>
                <a:close/>
              </a:path>
            </a:pathLst>
          </a:custGeom>
          <a:solidFill>
            <a:schemeClr val="bg1">
              <a:lumMod val="85000"/>
              <a:alpha val="50000"/>
            </a:schemeClr>
          </a:solidFill>
        </p:spPr>
        <p:txBody>
          <a:bodyPr anchor="ctr" anchorCtr="1"/>
          <a:lstStyle>
            <a:lvl1pPr marL="0" marR="0" indent="0" algn="ctr" defTabSz="801046" rtl="0" eaLnBrk="1" fontAlgn="auto" latinLnBrk="0" hangingPunct="1">
              <a:lnSpc>
                <a:spcPct val="100000"/>
              </a:lnSpc>
              <a:spcBef>
                <a:spcPct val="20000"/>
              </a:spcBef>
              <a:spcAft>
                <a:spcPts val="0"/>
              </a:spcAft>
              <a:buClrTx/>
              <a:buSzTx/>
              <a:buFont typeface="Arial" pitchFamily="34" charset="0"/>
              <a:buNone/>
              <a:tabLst/>
              <a:defRPr sz="1200" i="0" baseline="0">
                <a:solidFill>
                  <a:schemeClr val="tx1"/>
                </a:solidFill>
              </a:defRPr>
            </a:lvl1pPr>
          </a:lstStyle>
          <a:p>
            <a:r>
              <a:rPr lang="de-DE" dirty="0" smtClean="0"/>
              <a:t>Illustration durch Klicken auf Symbol  hinzufügen</a:t>
            </a:r>
          </a:p>
          <a:p>
            <a:endParaRPr lang="de-DE" dirty="0" smtClean="0"/>
          </a:p>
          <a:p>
            <a:endParaRPr lang="de-DE" dirty="0" smtClean="0"/>
          </a:p>
          <a:p>
            <a:endParaRPr lang="de-DE" dirty="0" smtClean="0"/>
          </a:p>
          <a:p>
            <a:endParaRPr lang="de-DE" dirty="0"/>
          </a:p>
        </p:txBody>
      </p:sp>
    </p:spTree>
    <p:extLst>
      <p:ext uri="{BB962C8B-B14F-4D97-AF65-F5344CB8AC3E}">
        <p14:creationId xmlns:p14="http://schemas.microsoft.com/office/powerpoint/2010/main" val="15456156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halt ohne Bild/Illustration">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a:xfrm>
            <a:off x="277200" y="1454400"/>
            <a:ext cx="8579206" cy="4363839"/>
          </a:xfrm>
          <a:prstGeom prst="rect">
            <a:avLst/>
          </a:prstGeom>
        </p:spPr>
        <p:txBody>
          <a:bodyPr lIns="0" tIns="0" rIns="0" bIns="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Zwischenüberschrift Platzhalter 2"/>
          <p:cNvSpPr>
            <a:spLocks noGrp="1"/>
          </p:cNvSpPr>
          <p:nvPr>
            <p:ph type="body" sz="quarter" idx="13" hasCustomPrompt="1"/>
          </p:nvPr>
        </p:nvSpPr>
        <p:spPr>
          <a:xfrm>
            <a:off x="252000" y="915972"/>
            <a:ext cx="8589600" cy="460800"/>
          </a:xfrm>
          <a:prstGeom prst="rect">
            <a:avLst/>
          </a:prstGeom>
        </p:spPr>
        <p:txBody>
          <a:bodyPr wrap="none" lIns="0" tIns="0" rIns="0" bIns="0" anchor="t"/>
          <a:lstStyle>
            <a:lvl1pPr marL="0" indent="0">
              <a:buNone/>
              <a:defRPr sz="2400" baseline="0">
                <a:solidFill>
                  <a:schemeClr val="tx1">
                    <a:lumMod val="75000"/>
                    <a:lumOff val="25000"/>
                  </a:schemeClr>
                </a:solidFill>
              </a:defRPr>
            </a:lvl1pPr>
            <a:lvl2pPr marL="400525" indent="0">
              <a:buNone/>
              <a:defRPr sz="2100">
                <a:solidFill>
                  <a:schemeClr val="tx1">
                    <a:lumMod val="75000"/>
                    <a:lumOff val="25000"/>
                  </a:schemeClr>
                </a:solidFill>
              </a:defRPr>
            </a:lvl2pPr>
            <a:lvl3pPr marL="801046" indent="0">
              <a:buNone/>
              <a:defRPr sz="2100">
                <a:solidFill>
                  <a:schemeClr val="tx1">
                    <a:lumMod val="75000"/>
                    <a:lumOff val="25000"/>
                  </a:schemeClr>
                </a:solidFill>
              </a:defRPr>
            </a:lvl3pPr>
            <a:lvl4pPr marL="1201571" indent="0">
              <a:buNone/>
              <a:defRPr sz="2100">
                <a:solidFill>
                  <a:schemeClr val="tx1">
                    <a:lumMod val="75000"/>
                    <a:lumOff val="25000"/>
                  </a:schemeClr>
                </a:solidFill>
              </a:defRPr>
            </a:lvl4pPr>
            <a:lvl5pPr marL="1602094" indent="0">
              <a:buNone/>
              <a:defRPr sz="2100">
                <a:solidFill>
                  <a:schemeClr val="tx1">
                    <a:lumMod val="75000"/>
                    <a:lumOff val="25000"/>
                  </a:schemeClr>
                </a:solidFill>
              </a:defRPr>
            </a:lvl5pPr>
          </a:lstStyle>
          <a:p>
            <a:pPr lvl="0"/>
            <a:r>
              <a:rPr lang="de-DE" dirty="0" smtClean="0"/>
              <a:t>Höhere Überschrift durch Klicken bearbeiten</a:t>
            </a:r>
            <a:endParaRPr lang="de-DE" dirty="0"/>
          </a:p>
        </p:txBody>
      </p:sp>
      <p:pic>
        <p:nvPicPr>
          <p:cNvPr id="11" name="dotted-line.png"/>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73599" y="6400800"/>
            <a:ext cx="6192000" cy="55365"/>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252636" y="217717"/>
            <a:ext cx="8588375" cy="540000"/>
          </a:xfrm>
          <a:prstGeom prst="rect">
            <a:avLst/>
          </a:prstGeom>
        </p:spPr>
        <p:txBody>
          <a:bodyPr/>
          <a:lstStyle/>
          <a:p>
            <a:r>
              <a:rPr lang="de-DE" smtClean="0"/>
              <a:t>Titelmasterformat durch Klicken bearbeiten</a:t>
            </a:r>
            <a:endParaRPr lang="de-DE"/>
          </a:p>
        </p:txBody>
      </p:sp>
      <p:sp>
        <p:nvSpPr>
          <p:cNvPr id="4" name="Fußzeilenplatzhalter 3"/>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23108833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ohne Bild/Illustration">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a:xfrm>
            <a:off x="277200" y="1454400"/>
            <a:ext cx="8579206" cy="4363839"/>
          </a:xfrm>
        </p:spPr>
        <p:txBody>
          <a:bodyPr lIns="0" tIns="0" rIns="0" bIns="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Zwischenüberschrift Platzhalter 2"/>
          <p:cNvSpPr>
            <a:spLocks noGrp="1"/>
          </p:cNvSpPr>
          <p:nvPr>
            <p:ph type="body" sz="quarter" idx="13" hasCustomPrompt="1"/>
          </p:nvPr>
        </p:nvSpPr>
        <p:spPr>
          <a:xfrm>
            <a:off x="252000" y="915972"/>
            <a:ext cx="8589600" cy="460800"/>
          </a:xfrm>
          <a:prstGeom prst="rect">
            <a:avLst/>
          </a:prstGeom>
        </p:spPr>
        <p:txBody>
          <a:bodyPr wrap="none" lIns="0" tIns="0" rIns="0" bIns="0" anchor="t"/>
          <a:lstStyle>
            <a:lvl1pPr marL="0" indent="0">
              <a:buNone/>
              <a:defRPr sz="2400" baseline="0">
                <a:solidFill>
                  <a:schemeClr val="tx1">
                    <a:lumMod val="75000"/>
                    <a:lumOff val="25000"/>
                  </a:schemeClr>
                </a:solidFill>
              </a:defRPr>
            </a:lvl1pPr>
            <a:lvl2pPr marL="400525" indent="0">
              <a:buNone/>
              <a:defRPr sz="2100">
                <a:solidFill>
                  <a:schemeClr val="tx1">
                    <a:lumMod val="75000"/>
                    <a:lumOff val="25000"/>
                  </a:schemeClr>
                </a:solidFill>
              </a:defRPr>
            </a:lvl2pPr>
            <a:lvl3pPr marL="801046" indent="0">
              <a:buNone/>
              <a:defRPr sz="2100">
                <a:solidFill>
                  <a:schemeClr val="tx1">
                    <a:lumMod val="75000"/>
                    <a:lumOff val="25000"/>
                  </a:schemeClr>
                </a:solidFill>
              </a:defRPr>
            </a:lvl3pPr>
            <a:lvl4pPr marL="1201571" indent="0">
              <a:buNone/>
              <a:defRPr sz="2100">
                <a:solidFill>
                  <a:schemeClr val="tx1">
                    <a:lumMod val="75000"/>
                    <a:lumOff val="25000"/>
                  </a:schemeClr>
                </a:solidFill>
              </a:defRPr>
            </a:lvl4pPr>
            <a:lvl5pPr marL="1602094" indent="0">
              <a:buNone/>
              <a:defRPr sz="2100">
                <a:solidFill>
                  <a:schemeClr val="tx1">
                    <a:lumMod val="75000"/>
                    <a:lumOff val="25000"/>
                  </a:schemeClr>
                </a:solidFill>
              </a:defRPr>
            </a:lvl5pPr>
          </a:lstStyle>
          <a:p>
            <a:pPr lvl="0"/>
            <a:r>
              <a:rPr lang="de-DE" dirty="0" smtClean="0"/>
              <a:t>Höhere Überschrift durch Klicken bearbeiten</a:t>
            </a:r>
            <a:endParaRPr lang="de-DE" dirty="0"/>
          </a:p>
        </p:txBody>
      </p:sp>
      <p:pic>
        <p:nvPicPr>
          <p:cNvPr id="11" name="dotted-line.png"/>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73599" y="6400800"/>
            <a:ext cx="6192000" cy="55365"/>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e-DE" smtClean="0"/>
              <a:t>Titelmasterformat durch Klicken bearbeiten</a:t>
            </a:r>
            <a:endParaRPr lang="de-DE"/>
          </a:p>
        </p:txBody>
      </p:sp>
      <p:sp>
        <p:nvSpPr>
          <p:cNvPr id="4" name="Fußzeilenplatzhalter 3"/>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28746555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llustration">
    <p:spTree>
      <p:nvGrpSpPr>
        <p:cNvPr id="1" name=""/>
        <p:cNvGrpSpPr/>
        <p:nvPr/>
      </p:nvGrpSpPr>
      <p:grpSpPr>
        <a:xfrm>
          <a:off x="0" y="0"/>
          <a:ext cx="0" cy="0"/>
          <a:chOff x="0" y="0"/>
          <a:chExt cx="0" cy="0"/>
        </a:xfrm>
      </p:grpSpPr>
      <p:sp>
        <p:nvSpPr>
          <p:cNvPr id="11" name="Zwischenüberschrift Platzhalter 2"/>
          <p:cNvSpPr>
            <a:spLocks noGrp="1"/>
          </p:cNvSpPr>
          <p:nvPr>
            <p:ph type="body" sz="quarter" idx="13" hasCustomPrompt="1"/>
          </p:nvPr>
        </p:nvSpPr>
        <p:spPr>
          <a:xfrm>
            <a:off x="251877" y="915972"/>
            <a:ext cx="5688000" cy="460800"/>
          </a:xfrm>
          <a:prstGeom prst="rect">
            <a:avLst/>
          </a:prstGeom>
        </p:spPr>
        <p:txBody>
          <a:bodyPr wrap="none" lIns="0" tIns="0" rIns="0" bIns="0" anchor="t"/>
          <a:lstStyle>
            <a:lvl1pPr marL="0" indent="0">
              <a:buNone/>
              <a:defRPr sz="2400" baseline="0">
                <a:solidFill>
                  <a:schemeClr val="tx1">
                    <a:lumMod val="75000"/>
                    <a:lumOff val="25000"/>
                  </a:schemeClr>
                </a:solidFill>
              </a:defRPr>
            </a:lvl1pPr>
            <a:lvl2pPr marL="400525" indent="0">
              <a:buNone/>
              <a:defRPr sz="2100">
                <a:solidFill>
                  <a:schemeClr val="tx1">
                    <a:lumMod val="75000"/>
                    <a:lumOff val="25000"/>
                  </a:schemeClr>
                </a:solidFill>
              </a:defRPr>
            </a:lvl2pPr>
            <a:lvl3pPr marL="801046" indent="0">
              <a:buNone/>
              <a:defRPr sz="2100">
                <a:solidFill>
                  <a:schemeClr val="tx1">
                    <a:lumMod val="75000"/>
                    <a:lumOff val="25000"/>
                  </a:schemeClr>
                </a:solidFill>
              </a:defRPr>
            </a:lvl3pPr>
            <a:lvl4pPr marL="1201571" indent="0">
              <a:buNone/>
              <a:defRPr sz="2100">
                <a:solidFill>
                  <a:schemeClr val="tx1">
                    <a:lumMod val="75000"/>
                    <a:lumOff val="25000"/>
                  </a:schemeClr>
                </a:solidFill>
              </a:defRPr>
            </a:lvl4pPr>
            <a:lvl5pPr marL="1602094" indent="0">
              <a:buNone/>
              <a:defRPr sz="2100">
                <a:solidFill>
                  <a:schemeClr val="tx1">
                    <a:lumMod val="75000"/>
                    <a:lumOff val="25000"/>
                  </a:schemeClr>
                </a:solidFill>
              </a:defRPr>
            </a:lvl5pPr>
          </a:lstStyle>
          <a:p>
            <a:pPr lvl="0"/>
            <a:r>
              <a:rPr lang="de-DE" dirty="0" smtClean="0"/>
              <a:t>Höhere Überschrift Klicken bearbeiten</a:t>
            </a:r>
            <a:endParaRPr lang="de-DE" dirty="0"/>
          </a:p>
        </p:txBody>
      </p:sp>
      <p:pic>
        <p:nvPicPr>
          <p:cNvPr id="14" name="dotted-line.png"/>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73599" y="6400800"/>
            <a:ext cx="6192000" cy="55365"/>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
        <p:nvSpPr>
          <p:cNvPr id="6" name="Textplatzhalter 5"/>
          <p:cNvSpPr>
            <a:spLocks noGrp="1"/>
          </p:cNvSpPr>
          <p:nvPr>
            <p:ph type="body" sz="quarter" idx="16"/>
          </p:nvPr>
        </p:nvSpPr>
        <p:spPr>
          <a:xfrm>
            <a:off x="277813" y="1454400"/>
            <a:ext cx="6003925" cy="435646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 6"/>
          <p:cNvSpPr>
            <a:spLocks noGrp="1"/>
          </p:cNvSpPr>
          <p:nvPr>
            <p:ph type="title" hasCustomPrompt="1"/>
          </p:nvPr>
        </p:nvSpPr>
        <p:spPr>
          <a:xfrm>
            <a:off x="252636" y="219600"/>
            <a:ext cx="5772445" cy="540000"/>
          </a:xfrm>
        </p:spPr>
        <p:txBody>
          <a:bodyPr/>
          <a:lstStyle/>
          <a:p>
            <a:r>
              <a:rPr lang="de-DE" dirty="0" smtClean="0"/>
              <a:t>Titel durch Klicken bearbeiten</a:t>
            </a:r>
            <a:endParaRPr lang="de-DE" dirty="0"/>
          </a:p>
        </p:txBody>
      </p:sp>
      <p:sp>
        <p:nvSpPr>
          <p:cNvPr id="9" name="Bildplatzhalter 4"/>
          <p:cNvSpPr>
            <a:spLocks noGrp="1"/>
          </p:cNvSpPr>
          <p:nvPr>
            <p:ph type="pic" sz="quarter" idx="11" hasCustomPrompt="1"/>
          </p:nvPr>
        </p:nvSpPr>
        <p:spPr>
          <a:xfrm>
            <a:off x="6495600" y="-10274"/>
            <a:ext cx="2648402" cy="5797631"/>
          </a:xfrm>
          <a:custGeom>
            <a:avLst/>
            <a:gdLst>
              <a:gd name="connsiteX0" fmla="*/ 0 w 3594327"/>
              <a:gd name="connsiteY0" fmla="*/ 0 h 6652009"/>
              <a:gd name="connsiteX1" fmla="*/ 3594327 w 3594327"/>
              <a:gd name="connsiteY1" fmla="*/ 0 h 6652009"/>
              <a:gd name="connsiteX2" fmla="*/ 3594327 w 3594327"/>
              <a:gd name="connsiteY2" fmla="*/ 6652009 h 6652009"/>
              <a:gd name="connsiteX3" fmla="*/ 0 w 3594327"/>
              <a:gd name="connsiteY3" fmla="*/ 6652009 h 6652009"/>
              <a:gd name="connsiteX4" fmla="*/ 0 w 3594327"/>
              <a:gd name="connsiteY4" fmla="*/ 0 h 6652009"/>
              <a:gd name="connsiteX0" fmla="*/ 0 w 3594327"/>
              <a:gd name="connsiteY0" fmla="*/ 0 h 6662057"/>
              <a:gd name="connsiteX1" fmla="*/ 3594327 w 3594327"/>
              <a:gd name="connsiteY1" fmla="*/ 0 h 6662057"/>
              <a:gd name="connsiteX2" fmla="*/ 3594327 w 3594327"/>
              <a:gd name="connsiteY2" fmla="*/ 6652009 h 6662057"/>
              <a:gd name="connsiteX3" fmla="*/ 763675 w 3594327"/>
              <a:gd name="connsiteY3" fmla="*/ 6662057 h 6662057"/>
              <a:gd name="connsiteX4" fmla="*/ 0 w 3594327"/>
              <a:gd name="connsiteY4" fmla="*/ 0 h 6662057"/>
              <a:gd name="connsiteX0" fmla="*/ 0 w 3212490"/>
              <a:gd name="connsiteY0" fmla="*/ 0 h 6662057"/>
              <a:gd name="connsiteX1" fmla="*/ 3212490 w 3212490"/>
              <a:gd name="connsiteY1" fmla="*/ 0 h 6662057"/>
              <a:gd name="connsiteX2" fmla="*/ 3212490 w 3212490"/>
              <a:gd name="connsiteY2" fmla="*/ 6652009 h 6662057"/>
              <a:gd name="connsiteX3" fmla="*/ 381838 w 3212490"/>
              <a:gd name="connsiteY3" fmla="*/ 6662057 h 6662057"/>
              <a:gd name="connsiteX4" fmla="*/ 0 w 3212490"/>
              <a:gd name="connsiteY4" fmla="*/ 0 h 6662057"/>
              <a:gd name="connsiteX0" fmla="*/ 365654 w 3578144"/>
              <a:gd name="connsiteY0" fmla="*/ 0 h 6662057"/>
              <a:gd name="connsiteX1" fmla="*/ 3578144 w 3578144"/>
              <a:gd name="connsiteY1" fmla="*/ 0 h 6662057"/>
              <a:gd name="connsiteX2" fmla="*/ 3578144 w 3578144"/>
              <a:gd name="connsiteY2" fmla="*/ 6652009 h 6662057"/>
              <a:gd name="connsiteX3" fmla="*/ 747492 w 3578144"/>
              <a:gd name="connsiteY3" fmla="*/ 6662057 h 6662057"/>
              <a:gd name="connsiteX4" fmla="*/ 365654 w 3578144"/>
              <a:gd name="connsiteY4" fmla="*/ 0 h 6662057"/>
              <a:gd name="connsiteX0" fmla="*/ 406114 w 3618604"/>
              <a:gd name="connsiteY0" fmla="*/ 0 h 6662057"/>
              <a:gd name="connsiteX1" fmla="*/ 3618604 w 3618604"/>
              <a:gd name="connsiteY1" fmla="*/ 0 h 6662057"/>
              <a:gd name="connsiteX2" fmla="*/ 3618604 w 3618604"/>
              <a:gd name="connsiteY2" fmla="*/ 6652009 h 6662057"/>
              <a:gd name="connsiteX3" fmla="*/ 787952 w 3618604"/>
              <a:gd name="connsiteY3" fmla="*/ 6662057 h 6662057"/>
              <a:gd name="connsiteX4" fmla="*/ 406114 w 3618604"/>
              <a:gd name="connsiteY4" fmla="*/ 0 h 6662057"/>
              <a:gd name="connsiteX0" fmla="*/ 441009 w 3653499"/>
              <a:gd name="connsiteY0" fmla="*/ 0 h 6662057"/>
              <a:gd name="connsiteX1" fmla="*/ 3653499 w 3653499"/>
              <a:gd name="connsiteY1" fmla="*/ 0 h 6662057"/>
              <a:gd name="connsiteX2" fmla="*/ 3653499 w 3653499"/>
              <a:gd name="connsiteY2" fmla="*/ 6652009 h 6662057"/>
              <a:gd name="connsiteX3" fmla="*/ 680989 w 3653499"/>
              <a:gd name="connsiteY3" fmla="*/ 6662057 h 6662057"/>
              <a:gd name="connsiteX4" fmla="*/ 441009 w 3653499"/>
              <a:gd name="connsiteY4" fmla="*/ 0 h 6662057"/>
              <a:gd name="connsiteX0" fmla="*/ 460594 w 3673084"/>
              <a:gd name="connsiteY0" fmla="*/ 0 h 6662057"/>
              <a:gd name="connsiteX1" fmla="*/ 3673084 w 3673084"/>
              <a:gd name="connsiteY1" fmla="*/ 0 h 6662057"/>
              <a:gd name="connsiteX2" fmla="*/ 3673084 w 3673084"/>
              <a:gd name="connsiteY2" fmla="*/ 6652009 h 6662057"/>
              <a:gd name="connsiteX3" fmla="*/ 629645 w 3673084"/>
              <a:gd name="connsiteY3" fmla="*/ 6662057 h 6662057"/>
              <a:gd name="connsiteX4" fmla="*/ 460594 w 3673084"/>
              <a:gd name="connsiteY4" fmla="*/ 0 h 6662057"/>
              <a:gd name="connsiteX0" fmla="*/ 429974 w 3755950"/>
              <a:gd name="connsiteY0" fmla="*/ 0 h 6662057"/>
              <a:gd name="connsiteX1" fmla="*/ 3755950 w 3755950"/>
              <a:gd name="connsiteY1" fmla="*/ 0 h 6662057"/>
              <a:gd name="connsiteX2" fmla="*/ 3755950 w 3755950"/>
              <a:gd name="connsiteY2" fmla="*/ 6652009 h 6662057"/>
              <a:gd name="connsiteX3" fmla="*/ 712511 w 3755950"/>
              <a:gd name="connsiteY3" fmla="*/ 6662057 h 6662057"/>
              <a:gd name="connsiteX4" fmla="*/ 429974 w 3755950"/>
              <a:gd name="connsiteY4" fmla="*/ 0 h 6662057"/>
              <a:gd name="connsiteX0" fmla="*/ 322813 w 3648789"/>
              <a:gd name="connsiteY0" fmla="*/ 0 h 6662057"/>
              <a:gd name="connsiteX1" fmla="*/ 3648789 w 3648789"/>
              <a:gd name="connsiteY1" fmla="*/ 0 h 6662057"/>
              <a:gd name="connsiteX2" fmla="*/ 3648789 w 3648789"/>
              <a:gd name="connsiteY2" fmla="*/ 6652009 h 6662057"/>
              <a:gd name="connsiteX3" fmla="*/ 605350 w 3648789"/>
              <a:gd name="connsiteY3" fmla="*/ 6662057 h 6662057"/>
              <a:gd name="connsiteX4" fmla="*/ 322813 w 3648789"/>
              <a:gd name="connsiteY4" fmla="*/ 0 h 6662057"/>
              <a:gd name="connsiteX0" fmla="*/ 352124 w 3678100"/>
              <a:gd name="connsiteY0" fmla="*/ 0 h 6662057"/>
              <a:gd name="connsiteX1" fmla="*/ 3678100 w 3678100"/>
              <a:gd name="connsiteY1" fmla="*/ 0 h 6662057"/>
              <a:gd name="connsiteX2" fmla="*/ 3678100 w 3678100"/>
              <a:gd name="connsiteY2" fmla="*/ 6652009 h 6662057"/>
              <a:gd name="connsiteX3" fmla="*/ 634661 w 3678100"/>
              <a:gd name="connsiteY3" fmla="*/ 6662057 h 6662057"/>
              <a:gd name="connsiteX4" fmla="*/ 352124 w 3678100"/>
              <a:gd name="connsiteY4" fmla="*/ 0 h 6662057"/>
              <a:gd name="connsiteX0" fmla="*/ 603938 w 3929914"/>
              <a:gd name="connsiteY0" fmla="*/ 0 h 6662057"/>
              <a:gd name="connsiteX1" fmla="*/ 3929914 w 3929914"/>
              <a:gd name="connsiteY1" fmla="*/ 0 h 6662057"/>
              <a:gd name="connsiteX2" fmla="*/ 3929914 w 3929914"/>
              <a:gd name="connsiteY2" fmla="*/ 6652009 h 6662057"/>
              <a:gd name="connsiteX3" fmla="*/ 886475 w 3929914"/>
              <a:gd name="connsiteY3" fmla="*/ 6662057 h 6662057"/>
              <a:gd name="connsiteX4" fmla="*/ 603938 w 3929914"/>
              <a:gd name="connsiteY4" fmla="*/ 0 h 6662057"/>
              <a:gd name="connsiteX0" fmla="*/ 562944 w 3888920"/>
              <a:gd name="connsiteY0" fmla="*/ 0 h 6652010"/>
              <a:gd name="connsiteX1" fmla="*/ 3888920 w 3888920"/>
              <a:gd name="connsiteY1" fmla="*/ 0 h 6652010"/>
              <a:gd name="connsiteX2" fmla="*/ 3888920 w 3888920"/>
              <a:gd name="connsiteY2" fmla="*/ 6652009 h 6652010"/>
              <a:gd name="connsiteX3" fmla="*/ 930595 w 3888920"/>
              <a:gd name="connsiteY3" fmla="*/ 6651128 h 6652010"/>
              <a:gd name="connsiteX4" fmla="*/ 562944 w 3888920"/>
              <a:gd name="connsiteY4" fmla="*/ 0 h 6652010"/>
              <a:gd name="connsiteX0" fmla="*/ 532995 w 3858971"/>
              <a:gd name="connsiteY0" fmla="*/ 0 h 6652009"/>
              <a:gd name="connsiteX1" fmla="*/ 3858971 w 3858971"/>
              <a:gd name="connsiteY1" fmla="*/ 0 h 6652009"/>
              <a:gd name="connsiteX2" fmla="*/ 3858971 w 3858971"/>
              <a:gd name="connsiteY2" fmla="*/ 6652009 h 6652009"/>
              <a:gd name="connsiteX3" fmla="*/ 900646 w 3858971"/>
              <a:gd name="connsiteY3" fmla="*/ 6651128 h 6652009"/>
              <a:gd name="connsiteX4" fmla="*/ 532995 w 3858971"/>
              <a:gd name="connsiteY4" fmla="*/ 0 h 6652009"/>
              <a:gd name="connsiteX0" fmla="*/ 479195 w 3932843"/>
              <a:gd name="connsiteY0" fmla="*/ 0 h 6652009"/>
              <a:gd name="connsiteX1" fmla="*/ 3932843 w 3932843"/>
              <a:gd name="connsiteY1" fmla="*/ 0 h 6652009"/>
              <a:gd name="connsiteX2" fmla="*/ 3932843 w 3932843"/>
              <a:gd name="connsiteY2" fmla="*/ 6652009 h 6652009"/>
              <a:gd name="connsiteX3" fmla="*/ 974518 w 3932843"/>
              <a:gd name="connsiteY3" fmla="*/ 6651128 h 6652009"/>
              <a:gd name="connsiteX4" fmla="*/ 479195 w 3932843"/>
              <a:gd name="connsiteY4" fmla="*/ 0 h 6652009"/>
              <a:gd name="connsiteX0" fmla="*/ 467327 w 3920975"/>
              <a:gd name="connsiteY0" fmla="*/ 0 h 6652009"/>
              <a:gd name="connsiteX1" fmla="*/ 3920975 w 3920975"/>
              <a:gd name="connsiteY1" fmla="*/ 0 h 6652009"/>
              <a:gd name="connsiteX2" fmla="*/ 3920975 w 3920975"/>
              <a:gd name="connsiteY2" fmla="*/ 6652009 h 6652009"/>
              <a:gd name="connsiteX3" fmla="*/ 962650 w 3920975"/>
              <a:gd name="connsiteY3" fmla="*/ 6651128 h 6652009"/>
              <a:gd name="connsiteX4" fmla="*/ 467327 w 3920975"/>
              <a:gd name="connsiteY4" fmla="*/ 0 h 6652009"/>
              <a:gd name="connsiteX0" fmla="*/ 490671 w 3944319"/>
              <a:gd name="connsiteY0" fmla="*/ 0 h 6652009"/>
              <a:gd name="connsiteX1" fmla="*/ 3944319 w 3944319"/>
              <a:gd name="connsiteY1" fmla="*/ 0 h 6652009"/>
              <a:gd name="connsiteX2" fmla="*/ 3944319 w 3944319"/>
              <a:gd name="connsiteY2" fmla="*/ 6652009 h 6652009"/>
              <a:gd name="connsiteX3" fmla="*/ 929251 w 3944319"/>
              <a:gd name="connsiteY3" fmla="*/ 6651129 h 6652009"/>
              <a:gd name="connsiteX4" fmla="*/ 490671 w 3944319"/>
              <a:gd name="connsiteY4" fmla="*/ 0 h 6652009"/>
              <a:gd name="connsiteX0" fmla="*/ 490671 w 3944319"/>
              <a:gd name="connsiteY0" fmla="*/ 0 h 6652009"/>
              <a:gd name="connsiteX1" fmla="*/ 3944319 w 3944319"/>
              <a:gd name="connsiteY1" fmla="*/ 0 h 6652009"/>
              <a:gd name="connsiteX2" fmla="*/ 3944319 w 3944319"/>
              <a:gd name="connsiteY2" fmla="*/ 6652009 h 6652009"/>
              <a:gd name="connsiteX3" fmla="*/ 929251 w 3944319"/>
              <a:gd name="connsiteY3" fmla="*/ 6651129 h 6652009"/>
              <a:gd name="connsiteX4" fmla="*/ 490671 w 3944319"/>
              <a:gd name="connsiteY4" fmla="*/ 0 h 6652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319" h="6652009">
                <a:moveTo>
                  <a:pt x="490671" y="0"/>
                </a:moveTo>
                <a:lnTo>
                  <a:pt x="3944319" y="0"/>
                </a:lnTo>
                <a:lnTo>
                  <a:pt x="3944319" y="6652009"/>
                </a:lnTo>
                <a:lnTo>
                  <a:pt x="929251" y="6651129"/>
                </a:lnTo>
                <a:cubicBezTo>
                  <a:pt x="-256051" y="3994153"/>
                  <a:pt x="-197742" y="2250380"/>
                  <a:pt x="490671" y="0"/>
                </a:cubicBezTo>
                <a:close/>
              </a:path>
            </a:pathLst>
          </a:custGeom>
          <a:solidFill>
            <a:schemeClr val="bg1">
              <a:lumMod val="85000"/>
              <a:alpha val="50000"/>
            </a:schemeClr>
          </a:solidFill>
        </p:spPr>
        <p:txBody>
          <a:bodyPr anchor="ctr" anchorCtr="1"/>
          <a:lstStyle>
            <a:lvl1pPr marL="0" marR="0" indent="0" algn="ctr" defTabSz="801046" rtl="0" eaLnBrk="1" fontAlgn="auto" latinLnBrk="0" hangingPunct="1">
              <a:lnSpc>
                <a:spcPct val="100000"/>
              </a:lnSpc>
              <a:spcBef>
                <a:spcPct val="20000"/>
              </a:spcBef>
              <a:spcAft>
                <a:spcPts val="0"/>
              </a:spcAft>
              <a:buClrTx/>
              <a:buSzTx/>
              <a:buFont typeface="Arial" pitchFamily="34" charset="0"/>
              <a:buNone/>
              <a:tabLst/>
              <a:defRPr sz="1200" i="0" baseline="0">
                <a:solidFill>
                  <a:schemeClr val="tx1"/>
                </a:solidFill>
              </a:defRPr>
            </a:lvl1pPr>
          </a:lstStyle>
          <a:p>
            <a:r>
              <a:rPr lang="de-DE" dirty="0" smtClean="0"/>
              <a:t>Illustration durch Klicken auf Symbol  hinzufügen</a:t>
            </a:r>
          </a:p>
          <a:p>
            <a:endParaRPr lang="de-DE" dirty="0" smtClean="0"/>
          </a:p>
          <a:p>
            <a:endParaRPr lang="de-DE" dirty="0" smtClean="0"/>
          </a:p>
          <a:p>
            <a:endParaRPr lang="de-DE" dirty="0" smtClean="0"/>
          </a:p>
          <a:p>
            <a:endParaRPr lang="de-DE" dirty="0"/>
          </a:p>
        </p:txBody>
      </p:sp>
    </p:spTree>
    <p:extLst>
      <p:ext uri="{BB962C8B-B14F-4D97-AF65-F5344CB8AC3E}">
        <p14:creationId xmlns:p14="http://schemas.microsoft.com/office/powerpoint/2010/main" val="11425946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leine Illustration">
    <p:spTree>
      <p:nvGrpSpPr>
        <p:cNvPr id="1" name=""/>
        <p:cNvGrpSpPr/>
        <p:nvPr/>
      </p:nvGrpSpPr>
      <p:grpSpPr>
        <a:xfrm>
          <a:off x="0" y="0"/>
          <a:ext cx="0" cy="0"/>
          <a:chOff x="0" y="0"/>
          <a:chExt cx="0" cy="0"/>
        </a:xfrm>
      </p:grpSpPr>
      <p:sp>
        <p:nvSpPr>
          <p:cNvPr id="3" name="Zwischenüberschrift Platzhalter 2"/>
          <p:cNvSpPr>
            <a:spLocks noGrp="1"/>
          </p:cNvSpPr>
          <p:nvPr>
            <p:ph type="body" sz="quarter" idx="13" hasCustomPrompt="1"/>
          </p:nvPr>
        </p:nvSpPr>
        <p:spPr>
          <a:xfrm>
            <a:off x="251877" y="915972"/>
            <a:ext cx="8588375" cy="460800"/>
          </a:xfrm>
          <a:prstGeom prst="rect">
            <a:avLst/>
          </a:prstGeom>
        </p:spPr>
        <p:txBody>
          <a:bodyPr wrap="none" lIns="0" tIns="0" rIns="0" bIns="0" anchor="t"/>
          <a:lstStyle>
            <a:lvl1pPr marL="0" indent="0">
              <a:buNone/>
              <a:defRPr sz="2400" baseline="0">
                <a:solidFill>
                  <a:schemeClr val="tx1">
                    <a:lumMod val="75000"/>
                    <a:lumOff val="25000"/>
                  </a:schemeClr>
                </a:solidFill>
              </a:defRPr>
            </a:lvl1pPr>
            <a:lvl2pPr marL="400525" indent="0">
              <a:buNone/>
              <a:defRPr sz="2100">
                <a:solidFill>
                  <a:schemeClr val="tx1">
                    <a:lumMod val="75000"/>
                    <a:lumOff val="25000"/>
                  </a:schemeClr>
                </a:solidFill>
              </a:defRPr>
            </a:lvl2pPr>
            <a:lvl3pPr marL="801046" indent="0">
              <a:buNone/>
              <a:defRPr sz="2100">
                <a:solidFill>
                  <a:schemeClr val="tx1">
                    <a:lumMod val="75000"/>
                    <a:lumOff val="25000"/>
                  </a:schemeClr>
                </a:solidFill>
              </a:defRPr>
            </a:lvl3pPr>
            <a:lvl4pPr marL="1201571" indent="0">
              <a:buNone/>
              <a:defRPr sz="2100">
                <a:solidFill>
                  <a:schemeClr val="tx1">
                    <a:lumMod val="75000"/>
                    <a:lumOff val="25000"/>
                  </a:schemeClr>
                </a:solidFill>
              </a:defRPr>
            </a:lvl4pPr>
            <a:lvl5pPr marL="1602094" indent="0">
              <a:buNone/>
              <a:defRPr sz="2100">
                <a:solidFill>
                  <a:schemeClr val="tx1">
                    <a:lumMod val="75000"/>
                    <a:lumOff val="25000"/>
                  </a:schemeClr>
                </a:solidFill>
              </a:defRPr>
            </a:lvl5pPr>
          </a:lstStyle>
          <a:p>
            <a:pPr lvl="0"/>
            <a:r>
              <a:rPr lang="de-DE" dirty="0" smtClean="0"/>
              <a:t>Höhere Überschrift durch Klicken bearbeiten</a:t>
            </a:r>
            <a:endParaRPr lang="de-DE" dirty="0"/>
          </a:p>
        </p:txBody>
      </p:sp>
      <p:sp>
        <p:nvSpPr>
          <p:cNvPr id="14" name="Textplatzhalter 13"/>
          <p:cNvSpPr>
            <a:spLocks noGrp="1"/>
          </p:cNvSpPr>
          <p:nvPr>
            <p:ph type="body" sz="quarter" idx="14"/>
          </p:nvPr>
        </p:nvSpPr>
        <p:spPr>
          <a:xfrm>
            <a:off x="277814" y="1454399"/>
            <a:ext cx="6233599" cy="4356465"/>
          </a:xfrm>
        </p:spPr>
        <p:txBody>
          <a:bodyPr lIns="0" tIns="0" rIns="0" bIns="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dotted-line.png"/>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73599" y="6400800"/>
            <a:ext cx="6192000" cy="55365"/>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p:txBody>
          <a:bodyPr/>
          <a:lstStyle/>
          <a:p>
            <a:r>
              <a:rPr lang="de-DE" dirty="0" smtClean="0"/>
              <a:t>Titelmasterformat durch Klicken bearbeiten</a:t>
            </a:r>
            <a:endParaRPr lang="de-DE" dirty="0"/>
          </a:p>
        </p:txBody>
      </p:sp>
      <p:sp>
        <p:nvSpPr>
          <p:cNvPr id="5" name="Fußzeilenplatzhalter 4"/>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
        <p:nvSpPr>
          <p:cNvPr id="8" name="Bildplatzhalter 4"/>
          <p:cNvSpPr>
            <a:spLocks noGrp="1"/>
          </p:cNvSpPr>
          <p:nvPr>
            <p:ph type="pic" sz="quarter" idx="11" hasCustomPrompt="1"/>
          </p:nvPr>
        </p:nvSpPr>
        <p:spPr>
          <a:xfrm>
            <a:off x="6706472" y="1521583"/>
            <a:ext cx="2445830" cy="2447478"/>
          </a:xfrm>
          <a:custGeom>
            <a:avLst/>
            <a:gdLst>
              <a:gd name="connsiteX0" fmla="*/ 0 w 3594327"/>
              <a:gd name="connsiteY0" fmla="*/ 0 h 6652009"/>
              <a:gd name="connsiteX1" fmla="*/ 3594327 w 3594327"/>
              <a:gd name="connsiteY1" fmla="*/ 0 h 6652009"/>
              <a:gd name="connsiteX2" fmla="*/ 3594327 w 3594327"/>
              <a:gd name="connsiteY2" fmla="*/ 6652009 h 6652009"/>
              <a:gd name="connsiteX3" fmla="*/ 0 w 3594327"/>
              <a:gd name="connsiteY3" fmla="*/ 6652009 h 6652009"/>
              <a:gd name="connsiteX4" fmla="*/ 0 w 3594327"/>
              <a:gd name="connsiteY4" fmla="*/ 0 h 6652009"/>
              <a:gd name="connsiteX0" fmla="*/ 0 w 3594327"/>
              <a:gd name="connsiteY0" fmla="*/ 0 h 6662057"/>
              <a:gd name="connsiteX1" fmla="*/ 3594327 w 3594327"/>
              <a:gd name="connsiteY1" fmla="*/ 0 h 6662057"/>
              <a:gd name="connsiteX2" fmla="*/ 3594327 w 3594327"/>
              <a:gd name="connsiteY2" fmla="*/ 6652009 h 6662057"/>
              <a:gd name="connsiteX3" fmla="*/ 763675 w 3594327"/>
              <a:gd name="connsiteY3" fmla="*/ 6662057 h 6662057"/>
              <a:gd name="connsiteX4" fmla="*/ 0 w 3594327"/>
              <a:gd name="connsiteY4" fmla="*/ 0 h 6662057"/>
              <a:gd name="connsiteX0" fmla="*/ 0 w 3212490"/>
              <a:gd name="connsiteY0" fmla="*/ 0 h 6662057"/>
              <a:gd name="connsiteX1" fmla="*/ 3212490 w 3212490"/>
              <a:gd name="connsiteY1" fmla="*/ 0 h 6662057"/>
              <a:gd name="connsiteX2" fmla="*/ 3212490 w 3212490"/>
              <a:gd name="connsiteY2" fmla="*/ 6652009 h 6662057"/>
              <a:gd name="connsiteX3" fmla="*/ 381838 w 3212490"/>
              <a:gd name="connsiteY3" fmla="*/ 6662057 h 6662057"/>
              <a:gd name="connsiteX4" fmla="*/ 0 w 3212490"/>
              <a:gd name="connsiteY4" fmla="*/ 0 h 6662057"/>
              <a:gd name="connsiteX0" fmla="*/ 365654 w 3578144"/>
              <a:gd name="connsiteY0" fmla="*/ 0 h 6662057"/>
              <a:gd name="connsiteX1" fmla="*/ 3578144 w 3578144"/>
              <a:gd name="connsiteY1" fmla="*/ 0 h 6662057"/>
              <a:gd name="connsiteX2" fmla="*/ 3578144 w 3578144"/>
              <a:gd name="connsiteY2" fmla="*/ 6652009 h 6662057"/>
              <a:gd name="connsiteX3" fmla="*/ 747492 w 3578144"/>
              <a:gd name="connsiteY3" fmla="*/ 6662057 h 6662057"/>
              <a:gd name="connsiteX4" fmla="*/ 365654 w 3578144"/>
              <a:gd name="connsiteY4" fmla="*/ 0 h 6662057"/>
              <a:gd name="connsiteX0" fmla="*/ 406114 w 3618604"/>
              <a:gd name="connsiteY0" fmla="*/ 0 h 6662057"/>
              <a:gd name="connsiteX1" fmla="*/ 3618604 w 3618604"/>
              <a:gd name="connsiteY1" fmla="*/ 0 h 6662057"/>
              <a:gd name="connsiteX2" fmla="*/ 3618604 w 3618604"/>
              <a:gd name="connsiteY2" fmla="*/ 6652009 h 6662057"/>
              <a:gd name="connsiteX3" fmla="*/ 787952 w 3618604"/>
              <a:gd name="connsiteY3" fmla="*/ 6662057 h 6662057"/>
              <a:gd name="connsiteX4" fmla="*/ 406114 w 3618604"/>
              <a:gd name="connsiteY4" fmla="*/ 0 h 6662057"/>
              <a:gd name="connsiteX0" fmla="*/ 358487 w 3805992"/>
              <a:gd name="connsiteY0" fmla="*/ 0 h 6682658"/>
              <a:gd name="connsiteX1" fmla="*/ 3805992 w 3805992"/>
              <a:gd name="connsiteY1" fmla="*/ 20601 h 6682658"/>
              <a:gd name="connsiteX2" fmla="*/ 3805992 w 3805992"/>
              <a:gd name="connsiteY2" fmla="*/ 6672610 h 6682658"/>
              <a:gd name="connsiteX3" fmla="*/ 975340 w 3805992"/>
              <a:gd name="connsiteY3" fmla="*/ 6682658 h 6682658"/>
              <a:gd name="connsiteX4" fmla="*/ 358487 w 3805992"/>
              <a:gd name="connsiteY4" fmla="*/ 0 h 6682658"/>
              <a:gd name="connsiteX0" fmla="*/ 463784 w 3911289"/>
              <a:gd name="connsiteY0" fmla="*/ 0 h 6682658"/>
              <a:gd name="connsiteX1" fmla="*/ 3911289 w 3911289"/>
              <a:gd name="connsiteY1" fmla="*/ 20601 h 6682658"/>
              <a:gd name="connsiteX2" fmla="*/ 3911289 w 3911289"/>
              <a:gd name="connsiteY2" fmla="*/ 6672610 h 6682658"/>
              <a:gd name="connsiteX3" fmla="*/ 621797 w 3911289"/>
              <a:gd name="connsiteY3" fmla="*/ 6682658 h 6682658"/>
              <a:gd name="connsiteX4" fmla="*/ 463784 w 3911289"/>
              <a:gd name="connsiteY4" fmla="*/ 0 h 6682658"/>
              <a:gd name="connsiteX0" fmla="*/ 139685 w 3587190"/>
              <a:gd name="connsiteY0" fmla="*/ 0 h 6682658"/>
              <a:gd name="connsiteX1" fmla="*/ 3587190 w 3587190"/>
              <a:gd name="connsiteY1" fmla="*/ 20601 h 6682658"/>
              <a:gd name="connsiteX2" fmla="*/ 3587190 w 3587190"/>
              <a:gd name="connsiteY2" fmla="*/ 6672610 h 6682658"/>
              <a:gd name="connsiteX3" fmla="*/ 297698 w 3587190"/>
              <a:gd name="connsiteY3" fmla="*/ 6682658 h 6682658"/>
              <a:gd name="connsiteX4" fmla="*/ 139685 w 3587190"/>
              <a:gd name="connsiteY4" fmla="*/ 0 h 6682658"/>
              <a:gd name="connsiteX0" fmla="*/ 117598 w 3565103"/>
              <a:gd name="connsiteY0" fmla="*/ 0 h 6682658"/>
              <a:gd name="connsiteX1" fmla="*/ 3565103 w 3565103"/>
              <a:gd name="connsiteY1" fmla="*/ 20601 h 6682658"/>
              <a:gd name="connsiteX2" fmla="*/ 3565103 w 3565103"/>
              <a:gd name="connsiteY2" fmla="*/ 6672610 h 6682658"/>
              <a:gd name="connsiteX3" fmla="*/ 275611 w 3565103"/>
              <a:gd name="connsiteY3" fmla="*/ 6682658 h 6682658"/>
              <a:gd name="connsiteX4" fmla="*/ 117598 w 3565103"/>
              <a:gd name="connsiteY4" fmla="*/ 0 h 6682658"/>
              <a:gd name="connsiteX0" fmla="*/ 102825 w 3550330"/>
              <a:gd name="connsiteY0" fmla="*/ 0 h 6682658"/>
              <a:gd name="connsiteX1" fmla="*/ 3550330 w 3550330"/>
              <a:gd name="connsiteY1" fmla="*/ 20601 h 6682658"/>
              <a:gd name="connsiteX2" fmla="*/ 3550330 w 3550330"/>
              <a:gd name="connsiteY2" fmla="*/ 6672610 h 6682658"/>
              <a:gd name="connsiteX3" fmla="*/ 260838 w 3550330"/>
              <a:gd name="connsiteY3" fmla="*/ 6682658 h 6682658"/>
              <a:gd name="connsiteX4" fmla="*/ 102825 w 3550330"/>
              <a:gd name="connsiteY4" fmla="*/ 0 h 6682658"/>
              <a:gd name="connsiteX0" fmla="*/ 102825 w 3550330"/>
              <a:gd name="connsiteY0" fmla="*/ 0 h 6682658"/>
              <a:gd name="connsiteX1" fmla="*/ 3550330 w 3550330"/>
              <a:gd name="connsiteY1" fmla="*/ 20600 h 6682658"/>
              <a:gd name="connsiteX2" fmla="*/ 3550330 w 3550330"/>
              <a:gd name="connsiteY2" fmla="*/ 6672610 h 6682658"/>
              <a:gd name="connsiteX3" fmla="*/ 260838 w 3550330"/>
              <a:gd name="connsiteY3" fmla="*/ 6682658 h 6682658"/>
              <a:gd name="connsiteX4" fmla="*/ 102825 w 3550330"/>
              <a:gd name="connsiteY4" fmla="*/ 0 h 6682658"/>
              <a:gd name="connsiteX0" fmla="*/ 102825 w 3550330"/>
              <a:gd name="connsiteY0" fmla="*/ 0 h 6682658"/>
              <a:gd name="connsiteX1" fmla="*/ 3550330 w 3550330"/>
              <a:gd name="connsiteY1" fmla="*/ 20600 h 6682658"/>
              <a:gd name="connsiteX2" fmla="*/ 3550330 w 3550330"/>
              <a:gd name="connsiteY2" fmla="*/ 6672610 h 6682658"/>
              <a:gd name="connsiteX3" fmla="*/ 260838 w 3550330"/>
              <a:gd name="connsiteY3" fmla="*/ 6682658 h 6682658"/>
              <a:gd name="connsiteX4" fmla="*/ 102825 w 3550330"/>
              <a:gd name="connsiteY4" fmla="*/ 0 h 6682658"/>
              <a:gd name="connsiteX0" fmla="*/ 102825 w 3572712"/>
              <a:gd name="connsiteY0" fmla="*/ 162 h 6682820"/>
              <a:gd name="connsiteX1" fmla="*/ 3572712 w 3572712"/>
              <a:gd name="connsiteY1" fmla="*/ 0 h 6682820"/>
              <a:gd name="connsiteX2" fmla="*/ 3550330 w 3572712"/>
              <a:gd name="connsiteY2" fmla="*/ 6672772 h 6682820"/>
              <a:gd name="connsiteX3" fmla="*/ 260838 w 3572712"/>
              <a:gd name="connsiteY3" fmla="*/ 6682820 h 6682820"/>
              <a:gd name="connsiteX4" fmla="*/ 102825 w 3572712"/>
              <a:gd name="connsiteY4" fmla="*/ 162 h 6682820"/>
              <a:gd name="connsiteX0" fmla="*/ 102825 w 3561521"/>
              <a:gd name="connsiteY0" fmla="*/ 162 h 6682820"/>
              <a:gd name="connsiteX1" fmla="*/ 3561521 w 3561521"/>
              <a:gd name="connsiteY1" fmla="*/ 0 h 6682820"/>
              <a:gd name="connsiteX2" fmla="*/ 3550330 w 3561521"/>
              <a:gd name="connsiteY2" fmla="*/ 6672772 h 6682820"/>
              <a:gd name="connsiteX3" fmla="*/ 260838 w 3561521"/>
              <a:gd name="connsiteY3" fmla="*/ 6682820 h 6682820"/>
              <a:gd name="connsiteX4" fmla="*/ 102825 w 3561521"/>
              <a:gd name="connsiteY4" fmla="*/ 162 h 6682820"/>
              <a:gd name="connsiteX0" fmla="*/ 89160 w 3547856"/>
              <a:gd name="connsiteY0" fmla="*/ 162 h 6682820"/>
              <a:gd name="connsiteX1" fmla="*/ 3547856 w 3547856"/>
              <a:gd name="connsiteY1" fmla="*/ 0 h 6682820"/>
              <a:gd name="connsiteX2" fmla="*/ 3536665 w 3547856"/>
              <a:gd name="connsiteY2" fmla="*/ 6672772 h 6682820"/>
              <a:gd name="connsiteX3" fmla="*/ 247173 w 3547856"/>
              <a:gd name="connsiteY3" fmla="*/ 6682820 h 6682820"/>
              <a:gd name="connsiteX4" fmla="*/ 89160 w 3547856"/>
              <a:gd name="connsiteY4" fmla="*/ 162 h 668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856" h="6682820">
                <a:moveTo>
                  <a:pt x="89160" y="162"/>
                </a:moveTo>
                <a:lnTo>
                  <a:pt x="3547856" y="0"/>
                </a:lnTo>
                <a:cubicBezTo>
                  <a:pt x="3540395" y="2224257"/>
                  <a:pt x="3544126" y="4448515"/>
                  <a:pt x="3536665" y="6672772"/>
                </a:cubicBezTo>
                <a:lnTo>
                  <a:pt x="247173" y="6682820"/>
                </a:lnTo>
                <a:cubicBezTo>
                  <a:pt x="33125" y="5056591"/>
                  <a:pt x="-96590" y="2983859"/>
                  <a:pt x="89160" y="162"/>
                </a:cubicBezTo>
                <a:close/>
              </a:path>
            </a:pathLst>
          </a:custGeom>
          <a:solidFill>
            <a:schemeClr val="bg1">
              <a:lumMod val="85000"/>
              <a:alpha val="50000"/>
            </a:schemeClr>
          </a:solidFill>
        </p:spPr>
        <p:txBody>
          <a:bodyPr anchor="ctr" anchorCtr="1"/>
          <a:lstStyle>
            <a:lvl1pPr marL="0" marR="0" indent="0" algn="ctr" defTabSz="801046" rtl="0" eaLnBrk="1" fontAlgn="auto" latinLnBrk="0" hangingPunct="1">
              <a:lnSpc>
                <a:spcPct val="100000"/>
              </a:lnSpc>
              <a:spcBef>
                <a:spcPct val="20000"/>
              </a:spcBef>
              <a:spcAft>
                <a:spcPts val="0"/>
              </a:spcAft>
              <a:buClrTx/>
              <a:buSzTx/>
              <a:buFont typeface="Arial" pitchFamily="34" charset="0"/>
              <a:buNone/>
              <a:tabLst/>
              <a:defRPr sz="1200" i="0" baseline="0">
                <a:solidFill>
                  <a:schemeClr val="tx1"/>
                </a:solidFill>
              </a:defRPr>
            </a:lvl1pPr>
          </a:lstStyle>
          <a:p>
            <a:r>
              <a:rPr lang="de-DE" dirty="0" smtClean="0"/>
              <a:t>Illustration durch Klicken auf Symbol  hinzufügen</a:t>
            </a:r>
          </a:p>
          <a:p>
            <a:endParaRPr lang="de-DE" dirty="0" smtClean="0"/>
          </a:p>
          <a:p>
            <a:endParaRPr lang="de-DE" dirty="0" smtClean="0"/>
          </a:p>
          <a:p>
            <a:endParaRPr lang="de-DE" dirty="0" smtClean="0"/>
          </a:p>
          <a:p>
            <a:endParaRPr lang="de-DE" dirty="0"/>
          </a:p>
        </p:txBody>
      </p:sp>
    </p:spTree>
    <p:extLst>
      <p:ext uri="{BB962C8B-B14F-4D97-AF65-F5344CB8AC3E}">
        <p14:creationId xmlns:p14="http://schemas.microsoft.com/office/powerpoint/2010/main" val="38081482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wischentitel">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7" name="Folientitel"/>
          <p:cNvSpPr>
            <a:spLocks noGrp="1"/>
          </p:cNvSpPr>
          <p:nvPr>
            <p:ph type="title" hasCustomPrompt="1"/>
          </p:nvPr>
        </p:nvSpPr>
        <p:spPr>
          <a:xfrm>
            <a:off x="648316" y="3269002"/>
            <a:ext cx="8229057" cy="498782"/>
          </a:xfrm>
          <a:prstGeom prst="rect">
            <a:avLst/>
          </a:prstGeom>
        </p:spPr>
        <p:txBody>
          <a:bodyPr wrap="none" lIns="0" tIns="0" rIns="0" bIns="0">
            <a:noAutofit/>
          </a:bodyPr>
          <a:lstStyle>
            <a:lvl1pPr algn="r">
              <a:defRPr sz="2800" b="1" spc="-26" baseline="0">
                <a:solidFill>
                  <a:schemeClr val="tx1">
                    <a:lumMod val="75000"/>
                    <a:lumOff val="25000"/>
                  </a:schemeClr>
                </a:solidFill>
              </a:defRPr>
            </a:lvl1pPr>
          </a:lstStyle>
          <a:p>
            <a:r>
              <a:rPr lang="de-DE" dirty="0" smtClean="0"/>
              <a:t>Titel durch Klicken bearbeiten</a:t>
            </a:r>
            <a:endParaRPr lang="de-DE" dirty="0"/>
          </a:p>
        </p:txBody>
      </p:sp>
      <p:sp>
        <p:nvSpPr>
          <p:cNvPr id="5" name="Folientitel"/>
          <p:cNvSpPr txBox="1">
            <a:spLocks/>
          </p:cNvSpPr>
          <p:nvPr userDrawn="1"/>
        </p:nvSpPr>
        <p:spPr>
          <a:xfrm>
            <a:off x="648316" y="3883606"/>
            <a:ext cx="8229057" cy="498782"/>
          </a:xfrm>
          <a:prstGeom prst="rect">
            <a:avLst/>
          </a:prstGeom>
        </p:spPr>
        <p:txBody>
          <a:bodyPr wrap="none" lIns="0" tIns="0" rIns="0" bIns="0">
            <a:noAutofit/>
          </a:bodyPr>
          <a:lstStyle>
            <a:lvl1pPr algn="r" defTabSz="801046" rtl="0" eaLnBrk="1" latinLnBrk="0" hangingPunct="1">
              <a:spcBef>
                <a:spcPct val="0"/>
              </a:spcBef>
              <a:buNone/>
              <a:defRPr sz="3600" kern="1200" spc="-26" baseline="0">
                <a:solidFill>
                  <a:schemeClr val="tx1">
                    <a:lumMod val="75000"/>
                    <a:lumOff val="25000"/>
                  </a:schemeClr>
                </a:solidFill>
                <a:latin typeface="+mj-lt"/>
                <a:ea typeface="+mj-ea"/>
                <a:cs typeface="+mj-cs"/>
              </a:defRPr>
            </a:lvl1pPr>
          </a:lstStyle>
          <a:p>
            <a:r>
              <a:rPr lang="de-DE" sz="2400" dirty="0" smtClean="0"/>
              <a:t>Titel durch Klicken bearbeiten</a:t>
            </a:r>
            <a:endParaRPr lang="de-DE" sz="2400" dirty="0"/>
          </a:p>
        </p:txBody>
      </p:sp>
      <p:pic>
        <p:nvPicPr>
          <p:cNvPr id="6" name="softplant_logo_rgb.emf" descr="C:\Users\charrach\Documents\_Softplant\unternehmenspräsentation PPT\links\softplant_logo_rgb.emf"/>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315619" y="6093538"/>
            <a:ext cx="1535777" cy="60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3872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reisteher">
    <p:spTree>
      <p:nvGrpSpPr>
        <p:cNvPr id="1" name=""/>
        <p:cNvGrpSpPr/>
        <p:nvPr/>
      </p:nvGrpSpPr>
      <p:grpSpPr>
        <a:xfrm>
          <a:off x="0" y="0"/>
          <a:ext cx="0" cy="0"/>
          <a:chOff x="0" y="0"/>
          <a:chExt cx="0" cy="0"/>
        </a:xfrm>
      </p:grpSpPr>
      <p:sp>
        <p:nvSpPr>
          <p:cNvPr id="13" name="Freisteller Platzhalter 4"/>
          <p:cNvSpPr>
            <a:spLocks noGrp="1" noChangeAspect="1"/>
          </p:cNvSpPr>
          <p:nvPr>
            <p:ph type="pic" sz="quarter" idx="11" hasCustomPrompt="1"/>
          </p:nvPr>
        </p:nvSpPr>
        <p:spPr>
          <a:xfrm>
            <a:off x="6504039" y="1531938"/>
            <a:ext cx="2362149" cy="4278927"/>
          </a:xfrm>
          <a:prstGeom prst="rect">
            <a:avLst/>
          </a:prstGeom>
        </p:spPr>
        <p:txBody>
          <a:bodyPr anchor="ctr" anchorCtr="1"/>
          <a:lstStyle>
            <a:lvl1pPr marL="0" indent="0" algn="ctr">
              <a:buNone/>
              <a:defRPr sz="1200" i="0" baseline="0">
                <a:solidFill>
                  <a:schemeClr val="tx1"/>
                </a:solidFill>
              </a:defRPr>
            </a:lvl1pPr>
          </a:lstStyle>
          <a:p>
            <a:r>
              <a:rPr lang="de-DE" dirty="0" smtClean="0"/>
              <a:t>Freisteller (Bild mit transparentem Hintergrund) durch Klicken auf Symbol hinzufügen</a:t>
            </a:r>
          </a:p>
          <a:p>
            <a:endParaRPr lang="de-DE" dirty="0" smtClean="0"/>
          </a:p>
          <a:p>
            <a:endParaRPr lang="de-DE" dirty="0" smtClean="0"/>
          </a:p>
          <a:p>
            <a:endParaRPr lang="de-DE" dirty="0" smtClean="0"/>
          </a:p>
          <a:p>
            <a:endParaRPr lang="de-DE" dirty="0" smtClean="0"/>
          </a:p>
          <a:p>
            <a:endParaRPr lang="de-DE" dirty="0"/>
          </a:p>
        </p:txBody>
      </p:sp>
      <p:sp>
        <p:nvSpPr>
          <p:cNvPr id="3" name="Zwischenüberschrift Platzhalter 2"/>
          <p:cNvSpPr>
            <a:spLocks noGrp="1"/>
          </p:cNvSpPr>
          <p:nvPr>
            <p:ph type="body" sz="quarter" idx="13" hasCustomPrompt="1"/>
          </p:nvPr>
        </p:nvSpPr>
        <p:spPr>
          <a:xfrm>
            <a:off x="251877" y="915972"/>
            <a:ext cx="8588375" cy="460800"/>
          </a:xfrm>
          <a:prstGeom prst="rect">
            <a:avLst/>
          </a:prstGeom>
        </p:spPr>
        <p:txBody>
          <a:bodyPr wrap="none" lIns="0" tIns="0" rIns="0" bIns="0" anchor="t"/>
          <a:lstStyle>
            <a:lvl1pPr marL="0" indent="0">
              <a:buNone/>
              <a:defRPr sz="2400" baseline="0">
                <a:solidFill>
                  <a:schemeClr val="tx1">
                    <a:lumMod val="75000"/>
                    <a:lumOff val="25000"/>
                  </a:schemeClr>
                </a:solidFill>
              </a:defRPr>
            </a:lvl1pPr>
            <a:lvl2pPr marL="400525" indent="0">
              <a:buNone/>
              <a:defRPr sz="2100">
                <a:solidFill>
                  <a:schemeClr val="tx1">
                    <a:lumMod val="75000"/>
                    <a:lumOff val="25000"/>
                  </a:schemeClr>
                </a:solidFill>
              </a:defRPr>
            </a:lvl2pPr>
            <a:lvl3pPr marL="801046" indent="0">
              <a:buNone/>
              <a:defRPr sz="2100">
                <a:solidFill>
                  <a:schemeClr val="tx1">
                    <a:lumMod val="75000"/>
                    <a:lumOff val="25000"/>
                  </a:schemeClr>
                </a:solidFill>
              </a:defRPr>
            </a:lvl3pPr>
            <a:lvl4pPr marL="1201571" indent="0">
              <a:buNone/>
              <a:defRPr sz="2100">
                <a:solidFill>
                  <a:schemeClr val="tx1">
                    <a:lumMod val="75000"/>
                    <a:lumOff val="25000"/>
                  </a:schemeClr>
                </a:solidFill>
              </a:defRPr>
            </a:lvl4pPr>
            <a:lvl5pPr marL="1602094" indent="0">
              <a:buNone/>
              <a:defRPr sz="2100">
                <a:solidFill>
                  <a:schemeClr val="tx1">
                    <a:lumMod val="75000"/>
                    <a:lumOff val="25000"/>
                  </a:schemeClr>
                </a:solidFill>
              </a:defRPr>
            </a:lvl5pPr>
          </a:lstStyle>
          <a:p>
            <a:pPr lvl="0"/>
            <a:r>
              <a:rPr lang="de-DE" dirty="0" smtClean="0"/>
              <a:t>Höhere Überschrift durch Klicken bearbeiten</a:t>
            </a:r>
            <a:endParaRPr lang="de-DE" dirty="0"/>
          </a:p>
        </p:txBody>
      </p:sp>
      <p:sp>
        <p:nvSpPr>
          <p:cNvPr id="14" name="Textplatzhalter 13"/>
          <p:cNvSpPr>
            <a:spLocks noGrp="1"/>
          </p:cNvSpPr>
          <p:nvPr>
            <p:ph type="body" sz="quarter" idx="14"/>
          </p:nvPr>
        </p:nvSpPr>
        <p:spPr>
          <a:xfrm>
            <a:off x="277814" y="1454399"/>
            <a:ext cx="6218851" cy="4363840"/>
          </a:xfrm>
        </p:spPr>
        <p:txBody>
          <a:bodyPr lIns="0" tIns="0" rIns="0" bIns="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11" name="dotted-line.png"/>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73599" y="6400800"/>
            <a:ext cx="6192000" cy="55365"/>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p:txBody>
          <a:bodyPr/>
          <a:lstStyle/>
          <a:p>
            <a:r>
              <a:rPr lang="de-DE" dirty="0" smtClean="0"/>
              <a:t>Titelmasterformat durch Klicken bearbeiten</a:t>
            </a:r>
            <a:endParaRPr lang="de-DE" dirty="0"/>
          </a:p>
        </p:txBody>
      </p:sp>
      <p:sp>
        <p:nvSpPr>
          <p:cNvPr id="5" name="Fußzeilenplatzhalter 4"/>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42330340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 2 Textboxen">
    <p:spTree>
      <p:nvGrpSpPr>
        <p:cNvPr id="1" name=""/>
        <p:cNvGrpSpPr/>
        <p:nvPr/>
      </p:nvGrpSpPr>
      <p:grpSpPr>
        <a:xfrm>
          <a:off x="0" y="0"/>
          <a:ext cx="0" cy="0"/>
          <a:chOff x="0" y="0"/>
          <a:chExt cx="0" cy="0"/>
        </a:xfrm>
      </p:grpSpPr>
      <p:sp>
        <p:nvSpPr>
          <p:cNvPr id="3" name="Zwischenüberschrift Platzhalter 2"/>
          <p:cNvSpPr>
            <a:spLocks noGrp="1"/>
          </p:cNvSpPr>
          <p:nvPr>
            <p:ph type="body" sz="quarter" idx="13" hasCustomPrompt="1"/>
          </p:nvPr>
        </p:nvSpPr>
        <p:spPr>
          <a:xfrm>
            <a:off x="251877" y="915972"/>
            <a:ext cx="8588375" cy="460800"/>
          </a:xfrm>
          <a:prstGeom prst="rect">
            <a:avLst/>
          </a:prstGeom>
        </p:spPr>
        <p:txBody>
          <a:bodyPr wrap="none" lIns="0" tIns="0" rIns="0" bIns="0" anchor="t"/>
          <a:lstStyle>
            <a:lvl1pPr marL="0" indent="0">
              <a:buNone/>
              <a:defRPr sz="2400" baseline="0">
                <a:solidFill>
                  <a:schemeClr val="tx1">
                    <a:lumMod val="75000"/>
                    <a:lumOff val="25000"/>
                  </a:schemeClr>
                </a:solidFill>
              </a:defRPr>
            </a:lvl1pPr>
            <a:lvl2pPr marL="400525" indent="0">
              <a:buNone/>
              <a:defRPr sz="2100">
                <a:solidFill>
                  <a:schemeClr val="tx1">
                    <a:lumMod val="75000"/>
                    <a:lumOff val="25000"/>
                  </a:schemeClr>
                </a:solidFill>
              </a:defRPr>
            </a:lvl2pPr>
            <a:lvl3pPr marL="801046" indent="0">
              <a:buNone/>
              <a:defRPr sz="2100">
                <a:solidFill>
                  <a:schemeClr val="tx1">
                    <a:lumMod val="75000"/>
                    <a:lumOff val="25000"/>
                  </a:schemeClr>
                </a:solidFill>
              </a:defRPr>
            </a:lvl3pPr>
            <a:lvl4pPr marL="1201571" indent="0">
              <a:buNone/>
              <a:defRPr sz="2100">
                <a:solidFill>
                  <a:schemeClr val="tx1">
                    <a:lumMod val="75000"/>
                    <a:lumOff val="25000"/>
                  </a:schemeClr>
                </a:solidFill>
              </a:defRPr>
            </a:lvl4pPr>
            <a:lvl5pPr marL="1602094" indent="0">
              <a:buNone/>
              <a:defRPr sz="2100">
                <a:solidFill>
                  <a:schemeClr val="tx1">
                    <a:lumMod val="75000"/>
                    <a:lumOff val="25000"/>
                  </a:schemeClr>
                </a:solidFill>
              </a:defRPr>
            </a:lvl5pPr>
          </a:lstStyle>
          <a:p>
            <a:pPr lvl="0"/>
            <a:r>
              <a:rPr lang="de-DE" dirty="0" smtClean="0"/>
              <a:t>Höhere Überschrift durch Klicken bearbeiten</a:t>
            </a:r>
            <a:endParaRPr lang="de-DE" dirty="0"/>
          </a:p>
        </p:txBody>
      </p:sp>
      <p:sp>
        <p:nvSpPr>
          <p:cNvPr id="14" name="Textplatzhalter 13"/>
          <p:cNvSpPr>
            <a:spLocks noGrp="1"/>
          </p:cNvSpPr>
          <p:nvPr>
            <p:ph type="body" sz="quarter" idx="14"/>
          </p:nvPr>
        </p:nvSpPr>
        <p:spPr>
          <a:xfrm>
            <a:off x="277815" y="1454400"/>
            <a:ext cx="4186174" cy="4356465"/>
          </a:xfrm>
        </p:spPr>
        <p:txBody>
          <a:bodyPr lIns="0" tIns="0" rIns="0" bIns="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11" name="dotted-line.png"/>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73599" y="6400800"/>
            <a:ext cx="6192000" cy="55365"/>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p:txBody>
          <a:bodyPr/>
          <a:lstStyle/>
          <a:p>
            <a:r>
              <a:rPr lang="de-DE" dirty="0" smtClean="0"/>
              <a:t>Titelmasterformat durch Klicken bearbeiten</a:t>
            </a:r>
            <a:endParaRPr lang="de-DE" dirty="0"/>
          </a:p>
        </p:txBody>
      </p:sp>
      <p:sp>
        <p:nvSpPr>
          <p:cNvPr id="5" name="Fußzeilenplatzhalter 4"/>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
        <p:nvSpPr>
          <p:cNvPr id="8" name="Textplatzhalter 13"/>
          <p:cNvSpPr>
            <a:spLocks noGrp="1"/>
          </p:cNvSpPr>
          <p:nvPr>
            <p:ph type="body" sz="quarter" idx="16"/>
          </p:nvPr>
        </p:nvSpPr>
        <p:spPr>
          <a:xfrm>
            <a:off x="4672015" y="1454400"/>
            <a:ext cx="4186174" cy="4356465"/>
          </a:xfrm>
        </p:spPr>
        <p:txBody>
          <a:bodyPr lIns="0" tIns="0" rIns="0" bIns="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275631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o mit Titel und Fußzeile">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r>
              <a:rPr lang="en-US" smtClean="0"/>
              <a:t>Motivation | Proposed Solution | State of the thesis | Future Plans | Q &amp; A</a:t>
            </a:r>
            <a:endParaRPr lang="de-DE" dirty="0" smtClean="0"/>
          </a:p>
        </p:txBody>
      </p:sp>
      <p:pic>
        <p:nvPicPr>
          <p:cNvPr id="6" name="dotted-line.png"/>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73599" y="6400800"/>
            <a:ext cx="6192000" cy="55365"/>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923095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o mit Titel">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38249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5er">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pic>
        <p:nvPicPr>
          <p:cNvPr id="5" name="softplant_logo_rgb.emf" descr="C:\Users\charrach\Documents\_Softplant\unternehmenspräsentation PPT\links\softplant_logo_rgb.emf"/>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315619" y="6093538"/>
            <a:ext cx="1535777" cy="603086"/>
          </a:xfrm>
          <a:prstGeom prst="rect">
            <a:avLst/>
          </a:prstGeom>
          <a:noFill/>
          <a:extLst>
            <a:ext uri="{909E8E84-426E-40DD-AFC4-6F175D3DCCD1}">
              <a14:hiddenFill xmlns:a14="http://schemas.microsoft.com/office/drawing/2010/main">
                <a:solidFill>
                  <a:srgbClr val="FFFFFF"/>
                </a:solidFill>
              </a14:hiddenFill>
            </a:ext>
          </a:extLst>
        </p:spPr>
      </p:pic>
      <p:sp>
        <p:nvSpPr>
          <p:cNvPr id="7" name="Kapitel 1"/>
          <p:cNvSpPr>
            <a:spLocks noGrp="1"/>
          </p:cNvSpPr>
          <p:nvPr>
            <p:ph type="body" sz="quarter" idx="10" hasCustomPrompt="1"/>
          </p:nvPr>
        </p:nvSpPr>
        <p:spPr>
          <a:xfrm>
            <a:off x="785166" y="1600303"/>
            <a:ext cx="3632622" cy="827913"/>
          </a:xfrm>
          <a:prstGeom prst="rect">
            <a:avLst/>
          </a:prstGeom>
        </p:spPr>
        <p:txBody>
          <a:bodyPr lIns="80105" tIns="40053" rIns="80105" bIns="40053"/>
          <a:lstStyle>
            <a:lvl1pPr marL="0" indent="0">
              <a:lnSpc>
                <a:spcPts val="2805"/>
              </a:lnSpc>
              <a:spcBef>
                <a:spcPts val="0"/>
              </a:spcBef>
              <a:buFontTx/>
              <a:buNone/>
              <a:defRPr sz="2600" spc="-26" baseline="0">
                <a:solidFill>
                  <a:schemeClr val="bg1">
                    <a:lumMod val="75000"/>
                  </a:schemeClr>
                </a:solidFill>
              </a:defRPr>
            </a:lvl1pPr>
          </a:lstStyle>
          <a:p>
            <a:pPr lvl="0"/>
            <a:r>
              <a:rPr lang="de-DE" dirty="0" smtClean="0"/>
              <a:t>Platzhalter Text Kapitel 2 </a:t>
            </a:r>
          </a:p>
          <a:p>
            <a:pPr lvl="0"/>
            <a:r>
              <a:rPr lang="de-DE" dirty="0" smtClean="0"/>
              <a:t>mit Untertitel</a:t>
            </a:r>
            <a:endParaRPr lang="de-DE" dirty="0"/>
          </a:p>
        </p:txBody>
      </p:sp>
      <p:sp>
        <p:nvSpPr>
          <p:cNvPr id="15" name="Kapitel 2"/>
          <p:cNvSpPr>
            <a:spLocks noGrp="1"/>
          </p:cNvSpPr>
          <p:nvPr>
            <p:ph type="body" sz="quarter" idx="11" hasCustomPrompt="1"/>
          </p:nvPr>
        </p:nvSpPr>
        <p:spPr>
          <a:xfrm>
            <a:off x="5249384" y="2351602"/>
            <a:ext cx="3632622" cy="827913"/>
          </a:xfrm>
          <a:prstGeom prst="rect">
            <a:avLst/>
          </a:prstGeom>
        </p:spPr>
        <p:txBody>
          <a:bodyPr lIns="80105" tIns="40053" rIns="80105" bIns="40053"/>
          <a:lstStyle>
            <a:lvl1pPr marL="0" indent="0">
              <a:lnSpc>
                <a:spcPts val="2805"/>
              </a:lnSpc>
              <a:spcBef>
                <a:spcPts val="0"/>
              </a:spcBef>
              <a:buFontTx/>
              <a:buNone/>
              <a:defRPr sz="2600" spc="-26" baseline="0">
                <a:solidFill>
                  <a:schemeClr val="bg1">
                    <a:lumMod val="75000"/>
                  </a:schemeClr>
                </a:solidFill>
              </a:defRPr>
            </a:lvl1pPr>
          </a:lstStyle>
          <a:p>
            <a:pPr lvl="0"/>
            <a:r>
              <a:rPr lang="de-DE" dirty="0" smtClean="0"/>
              <a:t>Platzhalter Text Kapitel 3</a:t>
            </a:r>
          </a:p>
          <a:p>
            <a:pPr lvl="0"/>
            <a:r>
              <a:rPr lang="de-DE" dirty="0" smtClean="0"/>
              <a:t>mit Untertitel</a:t>
            </a:r>
            <a:endParaRPr lang="de-DE" dirty="0"/>
          </a:p>
        </p:txBody>
      </p:sp>
      <p:sp>
        <p:nvSpPr>
          <p:cNvPr id="16" name="Kapitel 3"/>
          <p:cNvSpPr>
            <a:spLocks noGrp="1"/>
          </p:cNvSpPr>
          <p:nvPr>
            <p:ph type="body" sz="quarter" idx="12" hasCustomPrompt="1"/>
          </p:nvPr>
        </p:nvSpPr>
        <p:spPr>
          <a:xfrm>
            <a:off x="250977" y="4880478"/>
            <a:ext cx="3632622" cy="827913"/>
          </a:xfrm>
          <a:prstGeom prst="rect">
            <a:avLst/>
          </a:prstGeom>
        </p:spPr>
        <p:txBody>
          <a:bodyPr lIns="80105" tIns="40053" rIns="80105" bIns="40053"/>
          <a:lstStyle>
            <a:lvl1pPr marL="0" indent="0">
              <a:lnSpc>
                <a:spcPts val="2805"/>
              </a:lnSpc>
              <a:spcBef>
                <a:spcPts val="0"/>
              </a:spcBef>
              <a:buFontTx/>
              <a:buNone/>
              <a:defRPr sz="2600" spc="-26" baseline="0">
                <a:solidFill>
                  <a:schemeClr val="bg1">
                    <a:lumMod val="75000"/>
                  </a:schemeClr>
                </a:solidFill>
              </a:defRPr>
            </a:lvl1pPr>
          </a:lstStyle>
          <a:p>
            <a:pPr lvl="0"/>
            <a:r>
              <a:rPr lang="de-DE" dirty="0" smtClean="0"/>
              <a:t>Platzhalter Text Kapitel 5 </a:t>
            </a:r>
          </a:p>
          <a:p>
            <a:pPr lvl="0"/>
            <a:r>
              <a:rPr lang="de-DE" dirty="0" smtClean="0"/>
              <a:t>mit Untertitel</a:t>
            </a:r>
            <a:endParaRPr lang="de-DE" dirty="0"/>
          </a:p>
        </p:txBody>
      </p:sp>
      <p:sp>
        <p:nvSpPr>
          <p:cNvPr id="6" name="Kapitel 1"/>
          <p:cNvSpPr>
            <a:spLocks noGrp="1"/>
          </p:cNvSpPr>
          <p:nvPr>
            <p:ph type="body" sz="quarter" idx="13" hasCustomPrompt="1"/>
          </p:nvPr>
        </p:nvSpPr>
        <p:spPr>
          <a:xfrm>
            <a:off x="4020862" y="357083"/>
            <a:ext cx="3632622" cy="827913"/>
          </a:xfrm>
          <a:prstGeom prst="rect">
            <a:avLst/>
          </a:prstGeom>
        </p:spPr>
        <p:txBody>
          <a:bodyPr lIns="80105" tIns="40053" rIns="80105" bIns="40053"/>
          <a:lstStyle>
            <a:lvl1pPr marL="0" indent="0">
              <a:lnSpc>
                <a:spcPts val="2805"/>
              </a:lnSpc>
              <a:spcBef>
                <a:spcPts val="0"/>
              </a:spcBef>
              <a:buFontTx/>
              <a:buNone/>
              <a:defRPr sz="2600" spc="-26" baseline="0">
                <a:solidFill>
                  <a:schemeClr val="tx1">
                    <a:lumMod val="75000"/>
                    <a:lumOff val="25000"/>
                  </a:schemeClr>
                </a:solidFill>
              </a:defRPr>
            </a:lvl1pPr>
          </a:lstStyle>
          <a:p>
            <a:pPr lvl="0"/>
            <a:r>
              <a:rPr lang="de-DE" dirty="0" smtClean="0"/>
              <a:t>Platzhalter Text Kapitel 1 </a:t>
            </a:r>
          </a:p>
          <a:p>
            <a:pPr lvl="0"/>
            <a:r>
              <a:rPr lang="de-DE" dirty="0" smtClean="0"/>
              <a:t>mit Untertitel</a:t>
            </a:r>
            <a:endParaRPr lang="de-DE" dirty="0"/>
          </a:p>
        </p:txBody>
      </p:sp>
      <p:sp>
        <p:nvSpPr>
          <p:cNvPr id="8" name="Kapitel 2"/>
          <p:cNvSpPr>
            <a:spLocks noGrp="1"/>
          </p:cNvSpPr>
          <p:nvPr>
            <p:ph type="body" sz="quarter" idx="14" hasCustomPrompt="1"/>
          </p:nvPr>
        </p:nvSpPr>
        <p:spPr>
          <a:xfrm>
            <a:off x="2634874" y="3561884"/>
            <a:ext cx="3632622" cy="827913"/>
          </a:xfrm>
          <a:prstGeom prst="rect">
            <a:avLst/>
          </a:prstGeom>
        </p:spPr>
        <p:txBody>
          <a:bodyPr lIns="80105" tIns="40053" rIns="80105" bIns="40053"/>
          <a:lstStyle>
            <a:lvl1pPr marL="0" indent="0">
              <a:lnSpc>
                <a:spcPts val="2805"/>
              </a:lnSpc>
              <a:spcBef>
                <a:spcPts val="0"/>
              </a:spcBef>
              <a:buFontTx/>
              <a:buNone/>
              <a:defRPr sz="2600" spc="-26" baseline="0">
                <a:solidFill>
                  <a:schemeClr val="bg1">
                    <a:lumMod val="75000"/>
                  </a:schemeClr>
                </a:solidFill>
              </a:defRPr>
            </a:lvl1pPr>
          </a:lstStyle>
          <a:p>
            <a:pPr lvl="0"/>
            <a:r>
              <a:rPr lang="de-DE" dirty="0" smtClean="0"/>
              <a:t>Platzhalter Text Kapitel 4 </a:t>
            </a:r>
          </a:p>
          <a:p>
            <a:pPr lvl="0"/>
            <a:r>
              <a:rPr lang="de-DE" dirty="0" smtClean="0"/>
              <a:t>mit Untertitel</a:t>
            </a:r>
            <a:endParaRPr lang="de-DE" dirty="0"/>
          </a:p>
        </p:txBody>
      </p:sp>
    </p:spTree>
    <p:extLst>
      <p:ext uri="{BB962C8B-B14F-4D97-AF65-F5344CB8AC3E}">
        <p14:creationId xmlns:p14="http://schemas.microsoft.com/office/powerpoint/2010/main" val="25713081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4er Foli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7" name="Kapitel 1"/>
          <p:cNvSpPr>
            <a:spLocks noGrp="1"/>
          </p:cNvSpPr>
          <p:nvPr>
            <p:ph type="body" sz="quarter" idx="10" hasCustomPrompt="1"/>
          </p:nvPr>
        </p:nvSpPr>
        <p:spPr>
          <a:xfrm>
            <a:off x="785166" y="1922570"/>
            <a:ext cx="3632622" cy="827913"/>
          </a:xfrm>
          <a:prstGeom prst="rect">
            <a:avLst/>
          </a:prstGeom>
        </p:spPr>
        <p:txBody>
          <a:bodyPr lIns="80105" tIns="40053" rIns="80105" bIns="40053"/>
          <a:lstStyle>
            <a:lvl1pPr marL="0" indent="0">
              <a:lnSpc>
                <a:spcPts val="2805"/>
              </a:lnSpc>
              <a:spcBef>
                <a:spcPts val="0"/>
              </a:spcBef>
              <a:buFontTx/>
              <a:buNone/>
              <a:defRPr sz="2600" spc="-26" baseline="0">
                <a:solidFill>
                  <a:schemeClr val="bg1">
                    <a:lumMod val="75000"/>
                  </a:schemeClr>
                </a:solidFill>
              </a:defRPr>
            </a:lvl1pPr>
          </a:lstStyle>
          <a:p>
            <a:pPr lvl="0"/>
            <a:r>
              <a:rPr lang="de-DE" dirty="0" smtClean="0"/>
              <a:t>Platzhalter Text Kapitel 2 </a:t>
            </a:r>
          </a:p>
          <a:p>
            <a:pPr lvl="0"/>
            <a:r>
              <a:rPr lang="de-DE" dirty="0" smtClean="0"/>
              <a:t>mit Untertitel</a:t>
            </a:r>
            <a:endParaRPr lang="de-DE" dirty="0"/>
          </a:p>
        </p:txBody>
      </p:sp>
      <p:sp>
        <p:nvSpPr>
          <p:cNvPr id="15" name="Kapitel 2"/>
          <p:cNvSpPr>
            <a:spLocks noGrp="1"/>
          </p:cNvSpPr>
          <p:nvPr>
            <p:ph type="body" sz="quarter" idx="11" hasCustomPrompt="1"/>
          </p:nvPr>
        </p:nvSpPr>
        <p:spPr>
          <a:xfrm>
            <a:off x="5249384" y="2902231"/>
            <a:ext cx="3632622" cy="827913"/>
          </a:xfrm>
          <a:prstGeom prst="rect">
            <a:avLst/>
          </a:prstGeom>
        </p:spPr>
        <p:txBody>
          <a:bodyPr lIns="80105" tIns="40053" rIns="80105" bIns="40053"/>
          <a:lstStyle>
            <a:lvl1pPr marL="0" indent="0">
              <a:lnSpc>
                <a:spcPts val="2805"/>
              </a:lnSpc>
              <a:spcBef>
                <a:spcPts val="0"/>
              </a:spcBef>
              <a:buFontTx/>
              <a:buNone/>
              <a:defRPr sz="2600" spc="-26" baseline="0">
                <a:solidFill>
                  <a:schemeClr val="bg1">
                    <a:lumMod val="75000"/>
                  </a:schemeClr>
                </a:solidFill>
              </a:defRPr>
            </a:lvl1pPr>
          </a:lstStyle>
          <a:p>
            <a:pPr lvl="0"/>
            <a:r>
              <a:rPr lang="de-DE" dirty="0" smtClean="0"/>
              <a:t>Platzhalter Text Kapitel 3</a:t>
            </a:r>
          </a:p>
          <a:p>
            <a:pPr lvl="0"/>
            <a:r>
              <a:rPr lang="de-DE" dirty="0" smtClean="0"/>
              <a:t>mit Untertitel</a:t>
            </a:r>
            <a:endParaRPr lang="de-DE" dirty="0"/>
          </a:p>
        </p:txBody>
      </p:sp>
      <p:sp>
        <p:nvSpPr>
          <p:cNvPr id="16" name="Kapitel 3"/>
          <p:cNvSpPr>
            <a:spLocks noGrp="1"/>
          </p:cNvSpPr>
          <p:nvPr>
            <p:ph type="body" sz="quarter" idx="12" hasCustomPrompt="1"/>
          </p:nvPr>
        </p:nvSpPr>
        <p:spPr>
          <a:xfrm>
            <a:off x="250977" y="4571936"/>
            <a:ext cx="3632622" cy="827913"/>
          </a:xfrm>
          <a:prstGeom prst="rect">
            <a:avLst/>
          </a:prstGeom>
        </p:spPr>
        <p:txBody>
          <a:bodyPr lIns="80105" tIns="40053" rIns="80105" bIns="40053"/>
          <a:lstStyle>
            <a:lvl1pPr marL="0" indent="0">
              <a:lnSpc>
                <a:spcPts val="2805"/>
              </a:lnSpc>
              <a:spcBef>
                <a:spcPts val="0"/>
              </a:spcBef>
              <a:buFontTx/>
              <a:buNone/>
              <a:defRPr sz="2600" spc="-26" baseline="0">
                <a:solidFill>
                  <a:schemeClr val="bg1">
                    <a:lumMod val="75000"/>
                  </a:schemeClr>
                </a:solidFill>
              </a:defRPr>
            </a:lvl1pPr>
          </a:lstStyle>
          <a:p>
            <a:pPr lvl="0"/>
            <a:r>
              <a:rPr lang="de-DE" dirty="0" smtClean="0"/>
              <a:t>Platzhalter Text Kapitel 4 </a:t>
            </a:r>
          </a:p>
          <a:p>
            <a:pPr lvl="0"/>
            <a:r>
              <a:rPr lang="de-DE" dirty="0" smtClean="0"/>
              <a:t>mit Untertitel</a:t>
            </a:r>
            <a:endParaRPr lang="de-DE" dirty="0"/>
          </a:p>
        </p:txBody>
      </p:sp>
      <p:sp>
        <p:nvSpPr>
          <p:cNvPr id="6" name="Kapitel 1"/>
          <p:cNvSpPr>
            <a:spLocks noGrp="1"/>
          </p:cNvSpPr>
          <p:nvPr>
            <p:ph type="body" sz="quarter" idx="13" hasCustomPrompt="1"/>
          </p:nvPr>
        </p:nvSpPr>
        <p:spPr>
          <a:xfrm>
            <a:off x="4020862" y="352799"/>
            <a:ext cx="3632622" cy="827913"/>
          </a:xfrm>
          <a:prstGeom prst="rect">
            <a:avLst/>
          </a:prstGeom>
        </p:spPr>
        <p:txBody>
          <a:bodyPr lIns="80105" tIns="40053" rIns="80105" bIns="40053"/>
          <a:lstStyle>
            <a:lvl1pPr marL="0" indent="0">
              <a:lnSpc>
                <a:spcPts val="2805"/>
              </a:lnSpc>
              <a:spcBef>
                <a:spcPts val="0"/>
              </a:spcBef>
              <a:buFontTx/>
              <a:buNone/>
              <a:defRPr sz="2600" spc="-26" baseline="0">
                <a:solidFill>
                  <a:schemeClr val="tx1">
                    <a:lumMod val="75000"/>
                    <a:lumOff val="25000"/>
                  </a:schemeClr>
                </a:solidFill>
              </a:defRPr>
            </a:lvl1pPr>
          </a:lstStyle>
          <a:p>
            <a:pPr lvl="0"/>
            <a:r>
              <a:rPr lang="de-DE" dirty="0" smtClean="0"/>
              <a:t>Platzhalter Text Kapitel 1 </a:t>
            </a:r>
          </a:p>
          <a:p>
            <a:pPr lvl="0"/>
            <a:r>
              <a:rPr lang="de-DE" dirty="0" smtClean="0"/>
              <a:t>mit Untertitel</a:t>
            </a:r>
            <a:endParaRPr lang="de-DE" dirty="0"/>
          </a:p>
        </p:txBody>
      </p:sp>
      <p:pic>
        <p:nvPicPr>
          <p:cNvPr id="8" name="softplant_logo_rgb.emf" descr="C:\Users\charrach\Documents\_Softplant\unternehmenspräsentation PPT\links\softplant_logo_rgb.emf"/>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315619" y="6093538"/>
            <a:ext cx="1535777" cy="60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628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3er Foli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7" name="Kapitel 1"/>
          <p:cNvSpPr>
            <a:spLocks noGrp="1"/>
          </p:cNvSpPr>
          <p:nvPr>
            <p:ph type="body" sz="quarter" idx="10" hasCustomPrompt="1"/>
          </p:nvPr>
        </p:nvSpPr>
        <p:spPr>
          <a:xfrm>
            <a:off x="1308613" y="1730702"/>
            <a:ext cx="3632622" cy="827913"/>
          </a:xfrm>
          <a:prstGeom prst="rect">
            <a:avLst/>
          </a:prstGeom>
        </p:spPr>
        <p:txBody>
          <a:bodyPr lIns="80105" tIns="40053" rIns="80105" bIns="40053"/>
          <a:lstStyle>
            <a:lvl1pPr marL="0" indent="0">
              <a:lnSpc>
                <a:spcPts val="2805"/>
              </a:lnSpc>
              <a:spcBef>
                <a:spcPts val="0"/>
              </a:spcBef>
              <a:buFontTx/>
              <a:buNone/>
              <a:defRPr sz="2600" spc="-26" baseline="0">
                <a:solidFill>
                  <a:schemeClr val="tx1">
                    <a:lumMod val="75000"/>
                    <a:lumOff val="25000"/>
                  </a:schemeClr>
                </a:solidFill>
              </a:defRPr>
            </a:lvl1pPr>
          </a:lstStyle>
          <a:p>
            <a:pPr lvl="0"/>
            <a:r>
              <a:rPr lang="de-DE" dirty="0" smtClean="0"/>
              <a:t>Platzhalter Text Kapitel 1 </a:t>
            </a:r>
          </a:p>
          <a:p>
            <a:pPr lvl="0"/>
            <a:r>
              <a:rPr lang="de-DE" dirty="0" smtClean="0"/>
              <a:t>mit Untertitel</a:t>
            </a:r>
            <a:endParaRPr lang="de-DE" dirty="0"/>
          </a:p>
        </p:txBody>
      </p:sp>
      <p:sp>
        <p:nvSpPr>
          <p:cNvPr id="15" name="Kapitel 2"/>
          <p:cNvSpPr>
            <a:spLocks noGrp="1"/>
          </p:cNvSpPr>
          <p:nvPr>
            <p:ph type="body" sz="quarter" idx="11" hasCustomPrompt="1"/>
          </p:nvPr>
        </p:nvSpPr>
        <p:spPr>
          <a:xfrm>
            <a:off x="5118128" y="3195300"/>
            <a:ext cx="3632622" cy="827913"/>
          </a:xfrm>
          <a:prstGeom prst="rect">
            <a:avLst/>
          </a:prstGeom>
        </p:spPr>
        <p:txBody>
          <a:bodyPr lIns="80105" tIns="40053" rIns="80105" bIns="40053"/>
          <a:lstStyle>
            <a:lvl1pPr marL="0" indent="0">
              <a:lnSpc>
                <a:spcPts val="2805"/>
              </a:lnSpc>
              <a:spcBef>
                <a:spcPts val="0"/>
              </a:spcBef>
              <a:buFontTx/>
              <a:buNone/>
              <a:defRPr sz="2600" spc="-26" baseline="0">
                <a:solidFill>
                  <a:schemeClr val="bg1">
                    <a:lumMod val="75000"/>
                  </a:schemeClr>
                </a:solidFill>
              </a:defRPr>
            </a:lvl1pPr>
          </a:lstStyle>
          <a:p>
            <a:pPr lvl="0"/>
            <a:r>
              <a:rPr lang="de-DE" dirty="0" smtClean="0"/>
              <a:t>Platzhalter Text Kapitel 2 </a:t>
            </a:r>
          </a:p>
          <a:p>
            <a:pPr lvl="0"/>
            <a:r>
              <a:rPr lang="de-DE" dirty="0" smtClean="0"/>
              <a:t>mit Untertitel</a:t>
            </a:r>
            <a:endParaRPr lang="de-DE" dirty="0"/>
          </a:p>
        </p:txBody>
      </p:sp>
      <p:sp>
        <p:nvSpPr>
          <p:cNvPr id="6" name="Kapitel 3"/>
          <p:cNvSpPr>
            <a:spLocks noGrp="1"/>
          </p:cNvSpPr>
          <p:nvPr>
            <p:ph type="body" sz="quarter" idx="12" hasCustomPrompt="1"/>
          </p:nvPr>
        </p:nvSpPr>
        <p:spPr>
          <a:xfrm>
            <a:off x="250977" y="4571936"/>
            <a:ext cx="3632622" cy="827913"/>
          </a:xfrm>
          <a:prstGeom prst="rect">
            <a:avLst/>
          </a:prstGeom>
        </p:spPr>
        <p:txBody>
          <a:bodyPr lIns="80105" tIns="40053" rIns="80105" bIns="40053"/>
          <a:lstStyle>
            <a:lvl1pPr marL="0" indent="0">
              <a:lnSpc>
                <a:spcPts val="2805"/>
              </a:lnSpc>
              <a:spcBef>
                <a:spcPts val="0"/>
              </a:spcBef>
              <a:buFontTx/>
              <a:buNone/>
              <a:defRPr sz="2600" spc="-26" baseline="0">
                <a:solidFill>
                  <a:schemeClr val="bg1">
                    <a:lumMod val="75000"/>
                  </a:schemeClr>
                </a:solidFill>
              </a:defRPr>
            </a:lvl1pPr>
          </a:lstStyle>
          <a:p>
            <a:pPr lvl="0"/>
            <a:r>
              <a:rPr lang="de-DE" dirty="0" smtClean="0"/>
              <a:t>Platzhalter Text Kapitel 4 </a:t>
            </a:r>
          </a:p>
          <a:p>
            <a:pPr lvl="0"/>
            <a:r>
              <a:rPr lang="de-DE" dirty="0" smtClean="0"/>
              <a:t>mit Untertitel</a:t>
            </a:r>
            <a:endParaRPr lang="de-DE" dirty="0"/>
          </a:p>
        </p:txBody>
      </p:sp>
      <p:pic>
        <p:nvPicPr>
          <p:cNvPr id="8" name="softplant_logo_rgb.emf" descr="C:\Users\charrach\Documents\_Softplant\unternehmenspräsentation PPT\links\softplant_logo_rgb.emf"/>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315619" y="6093538"/>
            <a:ext cx="1535777" cy="60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8659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chlußfolie Adress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6" name="Textfeld 5"/>
          <p:cNvSpPr txBox="1"/>
          <p:nvPr userDrawn="1"/>
        </p:nvSpPr>
        <p:spPr>
          <a:xfrm>
            <a:off x="5330914" y="1898255"/>
            <a:ext cx="3861225" cy="1558216"/>
          </a:xfrm>
          <a:prstGeom prst="rect">
            <a:avLst/>
          </a:prstGeom>
          <a:noFill/>
        </p:spPr>
        <p:txBody>
          <a:bodyPr wrap="square" lIns="80105" tIns="40053" rIns="80105" bIns="40053" rtlCol="0">
            <a:spAutoFit/>
          </a:bodyPr>
          <a:lstStyle/>
          <a:p>
            <a:pPr algn="l"/>
            <a:r>
              <a:rPr lang="de-DE" sz="1600" dirty="0" err="1" smtClean="0">
                <a:solidFill>
                  <a:schemeClr val="tx1">
                    <a:lumMod val="75000"/>
                    <a:lumOff val="25000"/>
                  </a:schemeClr>
                </a:solidFill>
              </a:rPr>
              <a:t>Friedrichshofener</a:t>
            </a:r>
            <a:r>
              <a:rPr lang="de-DE" sz="1600" dirty="0" smtClean="0">
                <a:solidFill>
                  <a:schemeClr val="tx1">
                    <a:lumMod val="75000"/>
                    <a:lumOff val="25000"/>
                  </a:schemeClr>
                </a:solidFill>
              </a:rPr>
              <a:t> Str. 12</a:t>
            </a:r>
          </a:p>
          <a:p>
            <a:pPr algn="l"/>
            <a:r>
              <a:rPr lang="de-DE" sz="1600" dirty="0" smtClean="0">
                <a:solidFill>
                  <a:schemeClr val="tx1">
                    <a:lumMod val="75000"/>
                    <a:lumOff val="25000"/>
                  </a:schemeClr>
                </a:solidFill>
              </a:rPr>
              <a:t>85049 Ingolstadt</a:t>
            </a:r>
          </a:p>
          <a:p>
            <a:pPr algn="l"/>
            <a:r>
              <a:rPr lang="de-DE" sz="1600" dirty="0" smtClean="0">
                <a:solidFill>
                  <a:schemeClr val="tx1">
                    <a:lumMod val="75000"/>
                    <a:lumOff val="25000"/>
                  </a:schemeClr>
                </a:solidFill>
              </a:rPr>
              <a:t>Deutschland</a:t>
            </a:r>
            <a:endParaRPr lang="de-DE" sz="1600" dirty="0">
              <a:solidFill>
                <a:schemeClr val="tx1">
                  <a:lumMod val="75000"/>
                  <a:lumOff val="25000"/>
                </a:schemeClr>
              </a:solidFill>
            </a:endParaRPr>
          </a:p>
          <a:p>
            <a:pPr algn="l"/>
            <a:r>
              <a:rPr lang="de-DE" sz="1600" dirty="0" smtClean="0">
                <a:solidFill>
                  <a:schemeClr val="tx1">
                    <a:lumMod val="75000"/>
                    <a:lumOff val="25000"/>
                  </a:schemeClr>
                </a:solidFill>
              </a:rPr>
              <a:t>Phone +49 </a:t>
            </a:r>
            <a:r>
              <a:rPr lang="de-DE" sz="1600" dirty="0">
                <a:solidFill>
                  <a:schemeClr val="tx1">
                    <a:lumMod val="75000"/>
                    <a:lumOff val="25000"/>
                  </a:schemeClr>
                </a:solidFill>
              </a:rPr>
              <a:t>(0) 841. 370 81 - 0 </a:t>
            </a:r>
          </a:p>
          <a:p>
            <a:pPr algn="l"/>
            <a:r>
              <a:rPr lang="de-DE" sz="1600" dirty="0">
                <a:solidFill>
                  <a:schemeClr val="tx1">
                    <a:lumMod val="75000"/>
                    <a:lumOff val="25000"/>
                  </a:schemeClr>
                </a:solidFill>
              </a:rPr>
              <a:t>Fax </a:t>
            </a:r>
            <a:r>
              <a:rPr lang="de-DE" sz="1600" dirty="0" smtClean="0">
                <a:solidFill>
                  <a:schemeClr val="tx1">
                    <a:lumMod val="75000"/>
                    <a:lumOff val="25000"/>
                  </a:schemeClr>
                </a:solidFill>
              </a:rPr>
              <a:t>+</a:t>
            </a:r>
            <a:r>
              <a:rPr lang="de-DE" sz="1600" dirty="0">
                <a:solidFill>
                  <a:schemeClr val="tx1">
                    <a:lumMod val="75000"/>
                    <a:lumOff val="25000"/>
                  </a:schemeClr>
                </a:solidFill>
              </a:rPr>
              <a:t>49 (0) 841. 370 81 - 111</a:t>
            </a:r>
          </a:p>
          <a:p>
            <a:pPr algn="l"/>
            <a:endParaRPr lang="de-DE" sz="1600" dirty="0">
              <a:solidFill>
                <a:schemeClr val="tx1">
                  <a:lumMod val="75000"/>
                  <a:lumOff val="25000"/>
                </a:schemeClr>
              </a:solidFill>
            </a:endParaRPr>
          </a:p>
        </p:txBody>
      </p:sp>
      <p:sp>
        <p:nvSpPr>
          <p:cNvPr id="8" name="Textfeld 7"/>
          <p:cNvSpPr txBox="1"/>
          <p:nvPr userDrawn="1"/>
        </p:nvSpPr>
        <p:spPr>
          <a:xfrm>
            <a:off x="5330914" y="3485157"/>
            <a:ext cx="3861225" cy="1311995"/>
          </a:xfrm>
          <a:prstGeom prst="rect">
            <a:avLst/>
          </a:prstGeom>
          <a:noFill/>
        </p:spPr>
        <p:txBody>
          <a:bodyPr wrap="square" lIns="80105" tIns="40053" rIns="80105" bIns="40053" rtlCol="0">
            <a:spAutoFit/>
          </a:bodyPr>
          <a:lstStyle/>
          <a:p>
            <a:pPr algn="l"/>
            <a:r>
              <a:rPr lang="de-DE" sz="1600" dirty="0">
                <a:solidFill>
                  <a:schemeClr val="tx1">
                    <a:lumMod val="75000"/>
                    <a:lumOff val="25000"/>
                  </a:schemeClr>
                </a:solidFill>
              </a:rPr>
              <a:t>Agnes-</a:t>
            </a:r>
            <a:r>
              <a:rPr lang="de-DE" sz="1600" dirty="0" err="1">
                <a:solidFill>
                  <a:schemeClr val="tx1">
                    <a:lumMod val="75000"/>
                    <a:lumOff val="25000"/>
                  </a:schemeClr>
                </a:solidFill>
              </a:rPr>
              <a:t>Pockels</a:t>
            </a:r>
            <a:r>
              <a:rPr lang="de-DE" sz="1600" dirty="0">
                <a:solidFill>
                  <a:schemeClr val="tx1">
                    <a:lumMod val="75000"/>
                    <a:lumOff val="25000"/>
                  </a:schemeClr>
                </a:solidFill>
              </a:rPr>
              <a:t>-Bogen 1 </a:t>
            </a:r>
          </a:p>
          <a:p>
            <a:pPr algn="l"/>
            <a:r>
              <a:rPr lang="de-DE" sz="1600" dirty="0">
                <a:solidFill>
                  <a:schemeClr val="tx1">
                    <a:lumMod val="75000"/>
                    <a:lumOff val="25000"/>
                  </a:schemeClr>
                </a:solidFill>
              </a:rPr>
              <a:t>80992 </a:t>
            </a:r>
            <a:r>
              <a:rPr lang="de-DE" sz="1600" dirty="0" smtClean="0">
                <a:solidFill>
                  <a:schemeClr val="tx1">
                    <a:lumMod val="75000"/>
                    <a:lumOff val="25000"/>
                  </a:schemeClr>
                </a:solidFill>
              </a:rPr>
              <a:t>München</a:t>
            </a:r>
          </a:p>
          <a:p>
            <a:pPr algn="l"/>
            <a:r>
              <a:rPr lang="de-DE" sz="1600" dirty="0" smtClean="0">
                <a:solidFill>
                  <a:schemeClr val="tx1">
                    <a:lumMod val="75000"/>
                    <a:lumOff val="25000"/>
                  </a:schemeClr>
                </a:solidFill>
              </a:rPr>
              <a:t>Deutschland</a:t>
            </a:r>
            <a:r>
              <a:rPr lang="de-DE" sz="1600" dirty="0">
                <a:solidFill>
                  <a:schemeClr val="tx1">
                    <a:lumMod val="75000"/>
                    <a:lumOff val="25000"/>
                  </a:schemeClr>
                </a:solidFill>
              </a:rPr>
              <a:t> </a:t>
            </a:r>
          </a:p>
          <a:p>
            <a:pPr algn="l"/>
            <a:r>
              <a:rPr lang="de-DE" sz="1600" dirty="0">
                <a:solidFill>
                  <a:schemeClr val="tx1">
                    <a:lumMod val="75000"/>
                    <a:lumOff val="25000"/>
                  </a:schemeClr>
                </a:solidFill>
              </a:rPr>
              <a:t>Phone </a:t>
            </a:r>
            <a:r>
              <a:rPr lang="de-DE" sz="1600" dirty="0" smtClean="0">
                <a:solidFill>
                  <a:schemeClr val="tx1">
                    <a:lumMod val="75000"/>
                    <a:lumOff val="25000"/>
                  </a:schemeClr>
                </a:solidFill>
              </a:rPr>
              <a:t>+</a:t>
            </a:r>
            <a:r>
              <a:rPr lang="de-DE" sz="1600" dirty="0">
                <a:solidFill>
                  <a:schemeClr val="tx1">
                    <a:lumMod val="75000"/>
                    <a:lumOff val="25000"/>
                  </a:schemeClr>
                </a:solidFill>
              </a:rPr>
              <a:t>49 (0) 89. 550 603 - 46 </a:t>
            </a:r>
          </a:p>
          <a:p>
            <a:pPr algn="l"/>
            <a:r>
              <a:rPr lang="de-DE" sz="1600" dirty="0">
                <a:solidFill>
                  <a:schemeClr val="tx1">
                    <a:lumMod val="75000"/>
                    <a:lumOff val="25000"/>
                  </a:schemeClr>
                </a:solidFill>
              </a:rPr>
              <a:t>Fax </a:t>
            </a:r>
            <a:r>
              <a:rPr lang="de-DE" sz="1600" dirty="0" smtClean="0">
                <a:solidFill>
                  <a:schemeClr val="tx1">
                    <a:lumMod val="75000"/>
                    <a:lumOff val="25000"/>
                  </a:schemeClr>
                </a:solidFill>
              </a:rPr>
              <a:t>+</a:t>
            </a:r>
            <a:r>
              <a:rPr lang="de-DE" sz="1600" dirty="0">
                <a:solidFill>
                  <a:schemeClr val="tx1">
                    <a:lumMod val="75000"/>
                    <a:lumOff val="25000"/>
                  </a:schemeClr>
                </a:solidFill>
              </a:rPr>
              <a:t>49 (0) 841. 370 81 - 111</a:t>
            </a:r>
          </a:p>
        </p:txBody>
      </p:sp>
      <p:sp>
        <p:nvSpPr>
          <p:cNvPr id="14" name="Titelplatzhalter 10"/>
          <p:cNvSpPr>
            <a:spLocks noGrp="1"/>
          </p:cNvSpPr>
          <p:nvPr>
            <p:ph type="title" hasCustomPrompt="1"/>
          </p:nvPr>
        </p:nvSpPr>
        <p:spPr>
          <a:xfrm>
            <a:off x="5407288" y="1129351"/>
            <a:ext cx="3579800" cy="508986"/>
          </a:xfrm>
          <a:prstGeom prst="rect">
            <a:avLst/>
          </a:prstGeom>
        </p:spPr>
        <p:txBody>
          <a:bodyPr vert="horz" lIns="0" tIns="0" rIns="0" bIns="0" rtlCol="0" anchor="ctr">
            <a:noAutofit/>
          </a:bodyPr>
          <a:lstStyle>
            <a:lvl1pPr algn="l">
              <a:defRPr sz="3200" b="1" baseline="0">
                <a:solidFill>
                  <a:schemeClr val="accent1"/>
                </a:solidFill>
              </a:defRPr>
            </a:lvl1pPr>
          </a:lstStyle>
          <a:p>
            <a:r>
              <a:rPr lang="de-DE" dirty="0" smtClean="0"/>
              <a:t>Softplant GmbH</a:t>
            </a:r>
            <a:endParaRPr lang="de-DE" dirty="0"/>
          </a:p>
        </p:txBody>
      </p:sp>
      <p:sp>
        <p:nvSpPr>
          <p:cNvPr id="2" name="Textfeld 1"/>
          <p:cNvSpPr txBox="1"/>
          <p:nvPr userDrawn="1"/>
        </p:nvSpPr>
        <p:spPr>
          <a:xfrm>
            <a:off x="5330275" y="4980214"/>
            <a:ext cx="4005561" cy="311721"/>
          </a:xfrm>
          <a:prstGeom prst="rect">
            <a:avLst/>
          </a:prstGeom>
          <a:noFill/>
        </p:spPr>
        <p:txBody>
          <a:bodyPr wrap="square" lIns="80105" tIns="40053" rIns="80105" bIns="40053" rtlCol="0">
            <a:spAutoFit/>
          </a:bodyPr>
          <a:lstStyle/>
          <a:p>
            <a:r>
              <a:rPr lang="de-DE" sz="1500" b="1" dirty="0" smtClean="0"/>
              <a:t>welcome@softplant.de</a:t>
            </a:r>
            <a:r>
              <a:rPr lang="de-DE" sz="1200" b="1" dirty="0" smtClean="0"/>
              <a:t> | </a:t>
            </a:r>
            <a:r>
              <a:rPr lang="de-DE" sz="1500" b="1" dirty="0" smtClean="0"/>
              <a:t>www.softplant.de</a:t>
            </a:r>
            <a:endParaRPr lang="de-DE" sz="1500" b="1" dirty="0"/>
          </a:p>
        </p:txBody>
      </p:sp>
      <p:pic>
        <p:nvPicPr>
          <p:cNvPr id="9" name="softplant_logo_rgb.emf" descr="C:\Users\charrach\Documents\_Softplant\unternehmenspräsentation PPT\links\softplant_logo_rgb.emf"/>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356101" y="5711330"/>
            <a:ext cx="2501737" cy="98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137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o">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40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folie 01">
    <p:bg>
      <p:bgPr>
        <a:solidFill>
          <a:schemeClr val="bg1"/>
        </a:solidFill>
        <a:effectLst/>
      </p:bgPr>
    </p:bg>
    <p:spTree>
      <p:nvGrpSpPr>
        <p:cNvPr id="1" name=""/>
        <p:cNvGrpSpPr/>
        <p:nvPr/>
      </p:nvGrpSpPr>
      <p:grpSpPr>
        <a:xfrm>
          <a:off x="0" y="0"/>
          <a:ext cx="0" cy="0"/>
          <a:chOff x="0" y="0"/>
          <a:chExt cx="0" cy="0"/>
        </a:xfrm>
      </p:grpSpPr>
      <p:sp>
        <p:nvSpPr>
          <p:cNvPr id="10" name="Bildplatzhalter 9"/>
          <p:cNvSpPr>
            <a:spLocks noGrp="1"/>
          </p:cNvSpPr>
          <p:nvPr>
            <p:ph type="pic" sz="quarter" idx="10"/>
          </p:nvPr>
        </p:nvSpPr>
        <p:spPr>
          <a:xfrm>
            <a:off x="-18000" y="0"/>
            <a:ext cx="9180000" cy="5537168"/>
          </a:xfrm>
          <a:custGeom>
            <a:avLst/>
            <a:gdLst>
              <a:gd name="connsiteX0" fmla="*/ 0 w 10737833"/>
              <a:gd name="connsiteY0" fmla="*/ 0 h 6084888"/>
              <a:gd name="connsiteX1" fmla="*/ 10737833 w 10737833"/>
              <a:gd name="connsiteY1" fmla="*/ 0 h 6084888"/>
              <a:gd name="connsiteX2" fmla="*/ 10737833 w 10737833"/>
              <a:gd name="connsiteY2" fmla="*/ 6084888 h 6084888"/>
              <a:gd name="connsiteX3" fmla="*/ 0 w 10737833"/>
              <a:gd name="connsiteY3" fmla="*/ 6084888 h 6084888"/>
              <a:gd name="connsiteX4" fmla="*/ 0 w 10737833"/>
              <a:gd name="connsiteY4" fmla="*/ 0 h 6084888"/>
              <a:gd name="connsiteX0" fmla="*/ 0 w 10737833"/>
              <a:gd name="connsiteY0" fmla="*/ 0 h 6084888"/>
              <a:gd name="connsiteX1" fmla="*/ 10737833 w 10737833"/>
              <a:gd name="connsiteY1" fmla="*/ 0 h 6084888"/>
              <a:gd name="connsiteX2" fmla="*/ 10737833 w 10737833"/>
              <a:gd name="connsiteY2" fmla="*/ 6084888 h 6084888"/>
              <a:gd name="connsiteX3" fmla="*/ 0 w 10737833"/>
              <a:gd name="connsiteY3" fmla="*/ 6084888 h 6084888"/>
              <a:gd name="connsiteX4" fmla="*/ 0 w 10737833"/>
              <a:gd name="connsiteY4" fmla="*/ 0 h 6084888"/>
              <a:gd name="connsiteX0" fmla="*/ 0 w 10737833"/>
              <a:gd name="connsiteY0" fmla="*/ 0 h 6084888"/>
              <a:gd name="connsiteX1" fmla="*/ 10737833 w 10737833"/>
              <a:gd name="connsiteY1" fmla="*/ 0 h 6084888"/>
              <a:gd name="connsiteX2" fmla="*/ 10737833 w 10737833"/>
              <a:gd name="connsiteY2" fmla="*/ 6084888 h 6084888"/>
              <a:gd name="connsiteX3" fmla="*/ 10048 w 10737833"/>
              <a:gd name="connsiteY3" fmla="*/ 5642761 h 6084888"/>
              <a:gd name="connsiteX4" fmla="*/ 0 w 10737833"/>
              <a:gd name="connsiteY4" fmla="*/ 0 h 6084888"/>
              <a:gd name="connsiteX0" fmla="*/ 0 w 10737833"/>
              <a:gd name="connsiteY0" fmla="*/ 0 h 6084888"/>
              <a:gd name="connsiteX1" fmla="*/ 10737833 w 10737833"/>
              <a:gd name="connsiteY1" fmla="*/ 0 h 6084888"/>
              <a:gd name="connsiteX2" fmla="*/ 10737833 w 10737833"/>
              <a:gd name="connsiteY2" fmla="*/ 6084888 h 6084888"/>
              <a:gd name="connsiteX3" fmla="*/ 10048 w 10737833"/>
              <a:gd name="connsiteY3" fmla="*/ 5642761 h 6084888"/>
              <a:gd name="connsiteX4" fmla="*/ 0 w 10737833"/>
              <a:gd name="connsiteY4" fmla="*/ 0 h 6084888"/>
              <a:gd name="connsiteX0" fmla="*/ 0 w 10737833"/>
              <a:gd name="connsiteY0" fmla="*/ 0 h 6084888"/>
              <a:gd name="connsiteX1" fmla="*/ 10737833 w 10737833"/>
              <a:gd name="connsiteY1" fmla="*/ 0 h 6084888"/>
              <a:gd name="connsiteX2" fmla="*/ 10737833 w 10737833"/>
              <a:gd name="connsiteY2" fmla="*/ 6084888 h 6084888"/>
              <a:gd name="connsiteX3" fmla="*/ 10048 w 10737833"/>
              <a:gd name="connsiteY3" fmla="*/ 5642761 h 6084888"/>
              <a:gd name="connsiteX4" fmla="*/ 0 w 10737833"/>
              <a:gd name="connsiteY4" fmla="*/ 0 h 6084888"/>
              <a:gd name="connsiteX0" fmla="*/ 0 w 10737833"/>
              <a:gd name="connsiteY0" fmla="*/ 0 h 6084888"/>
              <a:gd name="connsiteX1" fmla="*/ 10737833 w 10737833"/>
              <a:gd name="connsiteY1" fmla="*/ 0 h 6084888"/>
              <a:gd name="connsiteX2" fmla="*/ 10737833 w 10737833"/>
              <a:gd name="connsiteY2" fmla="*/ 6084888 h 6084888"/>
              <a:gd name="connsiteX3" fmla="*/ 10048 w 10737833"/>
              <a:gd name="connsiteY3" fmla="*/ 5642761 h 6084888"/>
              <a:gd name="connsiteX4" fmla="*/ 0 w 10737833"/>
              <a:gd name="connsiteY4" fmla="*/ 0 h 6084888"/>
              <a:gd name="connsiteX0" fmla="*/ 5287 w 10743120"/>
              <a:gd name="connsiteY0" fmla="*/ 0 h 6084888"/>
              <a:gd name="connsiteX1" fmla="*/ 10743120 w 10743120"/>
              <a:gd name="connsiteY1" fmla="*/ 0 h 6084888"/>
              <a:gd name="connsiteX2" fmla="*/ 10743120 w 10743120"/>
              <a:gd name="connsiteY2" fmla="*/ 6084888 h 6084888"/>
              <a:gd name="connsiteX3" fmla="*/ 625 w 10743120"/>
              <a:gd name="connsiteY3" fmla="*/ 5642762 h 6084888"/>
              <a:gd name="connsiteX4" fmla="*/ 5287 w 10743120"/>
              <a:gd name="connsiteY4" fmla="*/ 0 h 6084888"/>
              <a:gd name="connsiteX0" fmla="*/ 5287 w 10743120"/>
              <a:gd name="connsiteY0" fmla="*/ 0 h 6084888"/>
              <a:gd name="connsiteX1" fmla="*/ 10743120 w 10743120"/>
              <a:gd name="connsiteY1" fmla="*/ 0 h 6084888"/>
              <a:gd name="connsiteX2" fmla="*/ 10743120 w 10743120"/>
              <a:gd name="connsiteY2" fmla="*/ 6084888 h 6084888"/>
              <a:gd name="connsiteX3" fmla="*/ 625 w 10743120"/>
              <a:gd name="connsiteY3" fmla="*/ 5639321 h 6084888"/>
              <a:gd name="connsiteX4" fmla="*/ 5287 w 10743120"/>
              <a:gd name="connsiteY4" fmla="*/ 0 h 6084888"/>
              <a:gd name="connsiteX0" fmla="*/ 1850 w 10739683"/>
              <a:gd name="connsiteY0" fmla="*/ 0 h 6084888"/>
              <a:gd name="connsiteX1" fmla="*/ 10739683 w 10739683"/>
              <a:gd name="connsiteY1" fmla="*/ 0 h 6084888"/>
              <a:gd name="connsiteX2" fmla="*/ 10739683 w 10739683"/>
              <a:gd name="connsiteY2" fmla="*/ 6084888 h 6084888"/>
              <a:gd name="connsiteX3" fmla="*/ 866 w 10739683"/>
              <a:gd name="connsiteY3" fmla="*/ 5639321 h 6084888"/>
              <a:gd name="connsiteX4" fmla="*/ 1850 w 10739683"/>
              <a:gd name="connsiteY4" fmla="*/ 0 h 6084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683" h="6084888">
                <a:moveTo>
                  <a:pt x="1850" y="0"/>
                </a:moveTo>
                <a:lnTo>
                  <a:pt x="10739683" y="0"/>
                </a:lnTo>
                <a:lnTo>
                  <a:pt x="10739683" y="6084888"/>
                </a:lnTo>
                <a:cubicBezTo>
                  <a:pt x="9471526" y="5522180"/>
                  <a:pt x="4775898" y="4835453"/>
                  <a:pt x="866" y="5639321"/>
                </a:cubicBezTo>
                <a:cubicBezTo>
                  <a:pt x="-2483" y="3758401"/>
                  <a:pt x="5199" y="1880920"/>
                  <a:pt x="1850" y="0"/>
                </a:cubicBezTo>
                <a:close/>
              </a:path>
            </a:pathLst>
          </a:custGeom>
          <a:solidFill>
            <a:schemeClr val="bg1">
              <a:lumMod val="85000"/>
              <a:alpha val="50000"/>
            </a:schemeClr>
          </a:solidFill>
        </p:spPr>
        <p:txBody>
          <a:bodyPr lIns="80105" tIns="40053" rIns="80105" bIns="40053" anchor="ctr"/>
          <a:lstStyle>
            <a:lvl1pPr algn="ctr">
              <a:defRPr baseline="0"/>
            </a:lvl1pPr>
          </a:lstStyle>
          <a:p>
            <a:endParaRPr lang="de-DE" dirty="0" smtClean="0"/>
          </a:p>
          <a:p>
            <a:endParaRPr lang="de-DE" dirty="0" smtClean="0"/>
          </a:p>
          <a:p>
            <a:endParaRPr lang="de-DE" dirty="0" smtClean="0"/>
          </a:p>
          <a:p>
            <a:r>
              <a:rPr lang="de-DE" dirty="0" smtClean="0"/>
              <a:t>Hintergrundbild durch Klicken auf Symbol bearbeiten</a:t>
            </a:r>
            <a:endParaRPr lang="de-DE" dirty="0"/>
          </a:p>
        </p:txBody>
      </p:sp>
      <p:pic>
        <p:nvPicPr>
          <p:cNvPr id="24" name="kastenweiss-01" descr="C:\Users\charrach\Documents\_Softplant\unternehmenspräsentation PPT\links\kastenweiss-01-01.png" hidden="1"/>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883020" y="176458"/>
            <a:ext cx="7280726" cy="220572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hasCustomPrompt="1"/>
          </p:nvPr>
        </p:nvSpPr>
        <p:spPr>
          <a:xfrm>
            <a:off x="2589087" y="382779"/>
            <a:ext cx="6570425" cy="1935940"/>
          </a:xfrm>
          <a:prstGeom prst="rect">
            <a:avLst/>
          </a:prstGeom>
          <a:blipFill>
            <a:blip r:embed="rId3" cstate="print">
              <a:extLst>
                <a:ext uri="{28A0092B-C50C-407E-A947-70E740481C1C}">
                  <a14:useLocalDpi xmlns:a14="http://schemas.microsoft.com/office/drawing/2010/main"/>
                </a:ext>
              </a:extLst>
            </a:blip>
            <a:stretch>
              <a:fillRect/>
            </a:stretch>
          </a:blipFill>
          <a:effectLst/>
        </p:spPr>
        <p:txBody>
          <a:bodyPr lIns="473059" tIns="40053" rIns="157686" bIns="40053" anchor="ctr"/>
          <a:lstStyle>
            <a:lvl1pPr marL="0" algn="l">
              <a:defRPr sz="3200" b="1"/>
            </a:lvl1pPr>
          </a:lstStyle>
          <a:p>
            <a:r>
              <a:rPr lang="de-DE" dirty="0" smtClean="0"/>
              <a:t>Titel durch Klicken bearbeiten</a:t>
            </a:r>
            <a:endParaRPr lang="de-DE" dirty="0"/>
          </a:p>
        </p:txBody>
      </p:sp>
      <p:sp>
        <p:nvSpPr>
          <p:cNvPr id="16" name="SmartArt-Platzhalter 15"/>
          <p:cNvSpPr>
            <a:spLocks noGrp="1"/>
          </p:cNvSpPr>
          <p:nvPr>
            <p:ph type="dgm" sz="quarter" idx="11" hasCustomPrompt="1"/>
          </p:nvPr>
        </p:nvSpPr>
        <p:spPr>
          <a:xfrm>
            <a:off x="-36095" y="4553303"/>
            <a:ext cx="9205466" cy="1281162"/>
          </a:xfrm>
          <a:custGeom>
            <a:avLst/>
            <a:gdLst>
              <a:gd name="connsiteX0" fmla="*/ 0 w 5238688"/>
              <a:gd name="connsiteY0" fmla="*/ 0 h 886271"/>
              <a:gd name="connsiteX1" fmla="*/ 5238688 w 5238688"/>
              <a:gd name="connsiteY1" fmla="*/ 0 h 886271"/>
              <a:gd name="connsiteX2" fmla="*/ 5238688 w 5238688"/>
              <a:gd name="connsiteY2" fmla="*/ 886271 h 886271"/>
              <a:gd name="connsiteX3" fmla="*/ 0 w 5238688"/>
              <a:gd name="connsiteY3" fmla="*/ 886271 h 886271"/>
              <a:gd name="connsiteX4" fmla="*/ 0 w 5238688"/>
              <a:gd name="connsiteY4" fmla="*/ 0 h 886271"/>
              <a:gd name="connsiteX0" fmla="*/ 0 w 5731057"/>
              <a:gd name="connsiteY0" fmla="*/ 442127 h 886271"/>
              <a:gd name="connsiteX1" fmla="*/ 5731057 w 5731057"/>
              <a:gd name="connsiteY1" fmla="*/ 0 h 886271"/>
              <a:gd name="connsiteX2" fmla="*/ 5731057 w 5731057"/>
              <a:gd name="connsiteY2" fmla="*/ 886271 h 886271"/>
              <a:gd name="connsiteX3" fmla="*/ 492369 w 5731057"/>
              <a:gd name="connsiteY3" fmla="*/ 886271 h 886271"/>
              <a:gd name="connsiteX4" fmla="*/ 0 w 5731057"/>
              <a:gd name="connsiteY4" fmla="*/ 442127 h 886271"/>
              <a:gd name="connsiteX0" fmla="*/ 0 w 5731057"/>
              <a:gd name="connsiteY0" fmla="*/ 442127 h 886271"/>
              <a:gd name="connsiteX1" fmla="*/ 5731057 w 5731057"/>
              <a:gd name="connsiteY1" fmla="*/ 0 h 886271"/>
              <a:gd name="connsiteX2" fmla="*/ 5731057 w 5731057"/>
              <a:gd name="connsiteY2" fmla="*/ 886271 h 886271"/>
              <a:gd name="connsiteX3" fmla="*/ 30145 w 5731057"/>
              <a:gd name="connsiteY3" fmla="*/ 836029 h 886271"/>
              <a:gd name="connsiteX4" fmla="*/ 0 w 5731057"/>
              <a:gd name="connsiteY4" fmla="*/ 442127 h 886271"/>
              <a:gd name="connsiteX0" fmla="*/ 0 w 10765281"/>
              <a:gd name="connsiteY0" fmla="*/ 522514 h 966658"/>
              <a:gd name="connsiteX1" fmla="*/ 10765281 w 10765281"/>
              <a:gd name="connsiteY1" fmla="*/ 0 h 966658"/>
              <a:gd name="connsiteX2" fmla="*/ 5731057 w 10765281"/>
              <a:gd name="connsiteY2" fmla="*/ 966658 h 966658"/>
              <a:gd name="connsiteX3" fmla="*/ 30145 w 10765281"/>
              <a:gd name="connsiteY3" fmla="*/ 916416 h 966658"/>
              <a:gd name="connsiteX4" fmla="*/ 0 w 10765281"/>
              <a:gd name="connsiteY4" fmla="*/ 522514 h 966658"/>
              <a:gd name="connsiteX0" fmla="*/ 0 w 10775330"/>
              <a:gd name="connsiteY0" fmla="*/ 522514 h 916416"/>
              <a:gd name="connsiteX1" fmla="*/ 10765281 w 10775330"/>
              <a:gd name="connsiteY1" fmla="*/ 0 h 916416"/>
              <a:gd name="connsiteX2" fmla="*/ 10775330 w 10775330"/>
              <a:gd name="connsiteY2" fmla="*/ 132645 h 916416"/>
              <a:gd name="connsiteX3" fmla="*/ 30145 w 10775330"/>
              <a:gd name="connsiteY3" fmla="*/ 916416 h 916416"/>
              <a:gd name="connsiteX4" fmla="*/ 0 w 10775330"/>
              <a:gd name="connsiteY4" fmla="*/ 522514 h 916416"/>
              <a:gd name="connsiteX0" fmla="*/ 0 w 10775330"/>
              <a:gd name="connsiteY0" fmla="*/ 903750 h 1297652"/>
              <a:gd name="connsiteX1" fmla="*/ 10765281 w 10775330"/>
              <a:gd name="connsiteY1" fmla="*/ 381236 h 1297652"/>
              <a:gd name="connsiteX2" fmla="*/ 10775330 w 10775330"/>
              <a:gd name="connsiteY2" fmla="*/ 513881 h 1297652"/>
              <a:gd name="connsiteX3" fmla="*/ 30145 w 10775330"/>
              <a:gd name="connsiteY3" fmla="*/ 1297652 h 1297652"/>
              <a:gd name="connsiteX4" fmla="*/ 0 w 10775330"/>
              <a:gd name="connsiteY4" fmla="*/ 903750 h 1297652"/>
              <a:gd name="connsiteX0" fmla="*/ 0 w 10775330"/>
              <a:gd name="connsiteY0" fmla="*/ 903750 h 1287604"/>
              <a:gd name="connsiteX1" fmla="*/ 10765281 w 10775330"/>
              <a:gd name="connsiteY1" fmla="*/ 381236 h 1287604"/>
              <a:gd name="connsiteX2" fmla="*/ 10775330 w 10775330"/>
              <a:gd name="connsiteY2" fmla="*/ 513881 h 1287604"/>
              <a:gd name="connsiteX3" fmla="*/ 60290 w 10775330"/>
              <a:gd name="connsiteY3" fmla="*/ 1287604 h 1287604"/>
              <a:gd name="connsiteX4" fmla="*/ 0 w 10775330"/>
              <a:gd name="connsiteY4" fmla="*/ 903750 h 1287604"/>
              <a:gd name="connsiteX0" fmla="*/ 0 w 10775330"/>
              <a:gd name="connsiteY0" fmla="*/ 903750 h 1287604"/>
              <a:gd name="connsiteX1" fmla="*/ 10765281 w 10775330"/>
              <a:gd name="connsiteY1" fmla="*/ 381236 h 1287604"/>
              <a:gd name="connsiteX2" fmla="*/ 10775330 w 10775330"/>
              <a:gd name="connsiteY2" fmla="*/ 513881 h 1287604"/>
              <a:gd name="connsiteX3" fmla="*/ 60290 w 10775330"/>
              <a:gd name="connsiteY3" fmla="*/ 1287604 h 1287604"/>
              <a:gd name="connsiteX4" fmla="*/ 0 w 10775330"/>
              <a:gd name="connsiteY4" fmla="*/ 903750 h 1287604"/>
              <a:gd name="connsiteX0" fmla="*/ 0 w 10775330"/>
              <a:gd name="connsiteY0" fmla="*/ 1026184 h 1410038"/>
              <a:gd name="connsiteX1" fmla="*/ 10765281 w 10775330"/>
              <a:gd name="connsiteY1" fmla="*/ 503670 h 1410038"/>
              <a:gd name="connsiteX2" fmla="*/ 10775330 w 10775330"/>
              <a:gd name="connsiteY2" fmla="*/ 636315 h 1410038"/>
              <a:gd name="connsiteX3" fmla="*/ 60290 w 10775330"/>
              <a:gd name="connsiteY3" fmla="*/ 1410038 h 1410038"/>
              <a:gd name="connsiteX4" fmla="*/ 0 w 10775330"/>
              <a:gd name="connsiteY4" fmla="*/ 1026184 h 1410038"/>
              <a:gd name="connsiteX0" fmla="*/ 0 w 10775330"/>
              <a:gd name="connsiteY0" fmla="*/ 1026184 h 1410038"/>
              <a:gd name="connsiteX1" fmla="*/ 10765281 w 10775330"/>
              <a:gd name="connsiteY1" fmla="*/ 503670 h 1410038"/>
              <a:gd name="connsiteX2" fmla="*/ 10775330 w 10775330"/>
              <a:gd name="connsiteY2" fmla="*/ 636315 h 1410038"/>
              <a:gd name="connsiteX3" fmla="*/ 60290 w 10775330"/>
              <a:gd name="connsiteY3" fmla="*/ 1410038 h 1410038"/>
              <a:gd name="connsiteX4" fmla="*/ 0 w 10775330"/>
              <a:gd name="connsiteY4" fmla="*/ 1026184 h 1410038"/>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85378"/>
              <a:gd name="connsiteY0" fmla="*/ 1026184 h 1399990"/>
              <a:gd name="connsiteX1" fmla="*/ 10775329 w 10785378"/>
              <a:gd name="connsiteY1" fmla="*/ 503670 h 1399990"/>
              <a:gd name="connsiteX2" fmla="*/ 10785378 w 10785378"/>
              <a:gd name="connsiteY2" fmla="*/ 636315 h 1399990"/>
              <a:gd name="connsiteX3" fmla="*/ 0 w 10785378"/>
              <a:gd name="connsiteY3" fmla="*/ 1399990 h 1399990"/>
              <a:gd name="connsiteX4" fmla="*/ 10048 w 10785378"/>
              <a:gd name="connsiteY4" fmla="*/ 1026184 h 1399990"/>
              <a:gd name="connsiteX0" fmla="*/ 10048 w 10775329"/>
              <a:gd name="connsiteY0" fmla="*/ 1026184 h 1399990"/>
              <a:gd name="connsiteX1" fmla="*/ 10775329 w 10775329"/>
              <a:gd name="connsiteY1" fmla="*/ 503670 h 1399990"/>
              <a:gd name="connsiteX2" fmla="*/ 10745185 w 10775329"/>
              <a:gd name="connsiteY2" fmla="*/ 616218 h 1399990"/>
              <a:gd name="connsiteX3" fmla="*/ 0 w 10775329"/>
              <a:gd name="connsiteY3" fmla="*/ 1399990 h 1399990"/>
              <a:gd name="connsiteX4" fmla="*/ 10048 w 10775329"/>
              <a:gd name="connsiteY4" fmla="*/ 1026184 h 1399990"/>
              <a:gd name="connsiteX0" fmla="*/ 10048 w 10775330"/>
              <a:gd name="connsiteY0" fmla="*/ 1026184 h 1399990"/>
              <a:gd name="connsiteX1" fmla="*/ 10775329 w 10775330"/>
              <a:gd name="connsiteY1" fmla="*/ 503670 h 1399990"/>
              <a:gd name="connsiteX2" fmla="*/ 10775330 w 10775330"/>
              <a:gd name="connsiteY2" fmla="*/ 616218 h 1399990"/>
              <a:gd name="connsiteX3" fmla="*/ 0 w 10775330"/>
              <a:gd name="connsiteY3" fmla="*/ 1399990 h 1399990"/>
              <a:gd name="connsiteX4" fmla="*/ 10048 w 10775330"/>
              <a:gd name="connsiteY4" fmla="*/ 1026184 h 1399990"/>
              <a:gd name="connsiteX0" fmla="*/ 10048 w 10775330"/>
              <a:gd name="connsiteY0" fmla="*/ 1026184 h 1399990"/>
              <a:gd name="connsiteX1" fmla="*/ 10775329 w 10775330"/>
              <a:gd name="connsiteY1" fmla="*/ 503670 h 1399990"/>
              <a:gd name="connsiteX2" fmla="*/ 10775330 w 10775330"/>
              <a:gd name="connsiteY2" fmla="*/ 616218 h 1399990"/>
              <a:gd name="connsiteX3" fmla="*/ 0 w 10775330"/>
              <a:gd name="connsiteY3" fmla="*/ 1399990 h 1399990"/>
              <a:gd name="connsiteX4" fmla="*/ 10048 w 10775330"/>
              <a:gd name="connsiteY4" fmla="*/ 1026184 h 1399990"/>
              <a:gd name="connsiteX0" fmla="*/ 10048 w 10775330"/>
              <a:gd name="connsiteY0" fmla="*/ 1026184 h 1399990"/>
              <a:gd name="connsiteX1" fmla="*/ 10775329 w 10775330"/>
              <a:gd name="connsiteY1" fmla="*/ 503670 h 1399990"/>
              <a:gd name="connsiteX2" fmla="*/ 10775330 w 10775330"/>
              <a:gd name="connsiteY2" fmla="*/ 616218 h 1399990"/>
              <a:gd name="connsiteX3" fmla="*/ 0 w 10775330"/>
              <a:gd name="connsiteY3" fmla="*/ 1399990 h 1399990"/>
              <a:gd name="connsiteX4" fmla="*/ 10048 w 10775330"/>
              <a:gd name="connsiteY4" fmla="*/ 1026184 h 1399990"/>
              <a:gd name="connsiteX0" fmla="*/ 10048 w 10775329"/>
              <a:gd name="connsiteY0" fmla="*/ 1026184 h 1399990"/>
              <a:gd name="connsiteX1" fmla="*/ 10775329 w 10775329"/>
              <a:gd name="connsiteY1" fmla="*/ 503670 h 1399990"/>
              <a:gd name="connsiteX2" fmla="*/ 10755234 w 10775329"/>
              <a:gd name="connsiteY2" fmla="*/ 576025 h 1399990"/>
              <a:gd name="connsiteX3" fmla="*/ 0 w 10775329"/>
              <a:gd name="connsiteY3" fmla="*/ 1399990 h 1399990"/>
              <a:gd name="connsiteX4" fmla="*/ 10048 w 10775329"/>
              <a:gd name="connsiteY4" fmla="*/ 1026184 h 1399990"/>
              <a:gd name="connsiteX0" fmla="*/ 10048 w 10775329"/>
              <a:gd name="connsiteY0" fmla="*/ 1026184 h 1399990"/>
              <a:gd name="connsiteX1" fmla="*/ 10775329 w 10775329"/>
              <a:gd name="connsiteY1" fmla="*/ 503670 h 1399990"/>
              <a:gd name="connsiteX2" fmla="*/ 10755234 w 10775329"/>
              <a:gd name="connsiteY2" fmla="*/ 576025 h 1399990"/>
              <a:gd name="connsiteX3" fmla="*/ 0 w 10775329"/>
              <a:gd name="connsiteY3" fmla="*/ 1399990 h 1399990"/>
              <a:gd name="connsiteX4" fmla="*/ 10048 w 10775329"/>
              <a:gd name="connsiteY4" fmla="*/ 1026184 h 1399990"/>
              <a:gd name="connsiteX0" fmla="*/ 0 w 10765281"/>
              <a:gd name="connsiteY0" fmla="*/ 1026184 h 1399990"/>
              <a:gd name="connsiteX1" fmla="*/ 10765281 w 10765281"/>
              <a:gd name="connsiteY1" fmla="*/ 503670 h 1399990"/>
              <a:gd name="connsiteX2" fmla="*/ 10745186 w 10765281"/>
              <a:gd name="connsiteY2" fmla="*/ 576025 h 1399990"/>
              <a:gd name="connsiteX3" fmla="*/ 20097 w 10765281"/>
              <a:gd name="connsiteY3" fmla="*/ 1399990 h 1399990"/>
              <a:gd name="connsiteX4" fmla="*/ 0 w 10765281"/>
              <a:gd name="connsiteY4" fmla="*/ 1026184 h 1399990"/>
              <a:gd name="connsiteX0" fmla="*/ 0 w 10765281"/>
              <a:gd name="connsiteY0" fmla="*/ 1026184 h 1399990"/>
              <a:gd name="connsiteX1" fmla="*/ 10765281 w 10765281"/>
              <a:gd name="connsiteY1" fmla="*/ 503670 h 1399990"/>
              <a:gd name="connsiteX2" fmla="*/ 10745186 w 10765281"/>
              <a:gd name="connsiteY2" fmla="*/ 576025 h 1399990"/>
              <a:gd name="connsiteX3" fmla="*/ 20097 w 10765281"/>
              <a:gd name="connsiteY3" fmla="*/ 1399990 h 1399990"/>
              <a:gd name="connsiteX4" fmla="*/ 0 w 10765281"/>
              <a:gd name="connsiteY4" fmla="*/ 1026184 h 1399990"/>
              <a:gd name="connsiteX0" fmla="*/ 0 w 10765281"/>
              <a:gd name="connsiteY0" fmla="*/ 1001391 h 1375197"/>
              <a:gd name="connsiteX1" fmla="*/ 10765281 w 10765281"/>
              <a:gd name="connsiteY1" fmla="*/ 478877 h 1375197"/>
              <a:gd name="connsiteX2" fmla="*/ 10745186 w 10765281"/>
              <a:gd name="connsiteY2" fmla="*/ 551232 h 1375197"/>
              <a:gd name="connsiteX3" fmla="*/ 20097 w 10765281"/>
              <a:gd name="connsiteY3" fmla="*/ 1375197 h 1375197"/>
              <a:gd name="connsiteX4" fmla="*/ 0 w 10765281"/>
              <a:gd name="connsiteY4" fmla="*/ 1001391 h 1375197"/>
              <a:gd name="connsiteX0" fmla="*/ 0 w 10765281"/>
              <a:gd name="connsiteY0" fmla="*/ 1038735 h 1412541"/>
              <a:gd name="connsiteX1" fmla="*/ 10765281 w 10765281"/>
              <a:gd name="connsiteY1" fmla="*/ 516221 h 1412541"/>
              <a:gd name="connsiteX2" fmla="*/ 10745186 w 10765281"/>
              <a:gd name="connsiteY2" fmla="*/ 588576 h 1412541"/>
              <a:gd name="connsiteX3" fmla="*/ 20097 w 10765281"/>
              <a:gd name="connsiteY3" fmla="*/ 1412541 h 1412541"/>
              <a:gd name="connsiteX4" fmla="*/ 0 w 10765281"/>
              <a:gd name="connsiteY4" fmla="*/ 1038735 h 1412541"/>
              <a:gd name="connsiteX0" fmla="*/ 0 w 10765281"/>
              <a:gd name="connsiteY0" fmla="*/ 1038735 h 1412541"/>
              <a:gd name="connsiteX1" fmla="*/ 10765281 w 10765281"/>
              <a:gd name="connsiteY1" fmla="*/ 516221 h 1412541"/>
              <a:gd name="connsiteX2" fmla="*/ 10745186 w 10765281"/>
              <a:gd name="connsiteY2" fmla="*/ 588576 h 1412541"/>
              <a:gd name="connsiteX3" fmla="*/ 20097 w 10765281"/>
              <a:gd name="connsiteY3" fmla="*/ 1412541 h 1412541"/>
              <a:gd name="connsiteX4" fmla="*/ 0 w 10765281"/>
              <a:gd name="connsiteY4" fmla="*/ 1038735 h 141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5281" h="1412541">
                <a:moveTo>
                  <a:pt x="0" y="1038735"/>
                </a:moveTo>
                <a:cubicBezTo>
                  <a:pt x="5467470" y="-682882"/>
                  <a:pt x="9206622" y="177926"/>
                  <a:pt x="10765281" y="516221"/>
                </a:cubicBezTo>
                <a:cubicBezTo>
                  <a:pt x="10765281" y="553737"/>
                  <a:pt x="10745186" y="551060"/>
                  <a:pt x="10745186" y="588576"/>
                </a:cubicBezTo>
                <a:cubicBezTo>
                  <a:pt x="9755932" y="364165"/>
                  <a:pt x="5380383" y="-563635"/>
                  <a:pt x="20097" y="1412541"/>
                </a:cubicBezTo>
                <a:lnTo>
                  <a:pt x="0" y="1038735"/>
                </a:lnTo>
                <a:close/>
              </a:path>
            </a:pathLst>
          </a:custGeom>
          <a:solidFill>
            <a:schemeClr val="accent1"/>
          </a:solidFill>
        </p:spPr>
        <p:txBody>
          <a:bodyPr lIns="80105" tIns="40053" rIns="80105" bIns="40053"/>
          <a:lstStyle>
            <a:lvl1pPr>
              <a:defRPr sz="100"/>
            </a:lvl1pPr>
          </a:lstStyle>
          <a:p>
            <a:r>
              <a:rPr lang="de-DE" dirty="0" smtClean="0"/>
              <a:t>.</a:t>
            </a:r>
            <a:endParaRPr lang="de-DE" dirty="0"/>
          </a:p>
        </p:txBody>
      </p:sp>
      <p:sp>
        <p:nvSpPr>
          <p:cNvPr id="2" name="Fußzeilenplatzhalter 1"/>
          <p:cNvSpPr>
            <a:spLocks noGrp="1"/>
          </p:cNvSpPr>
          <p:nvPr>
            <p:ph type="ftr" sz="quarter" idx="12"/>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1439858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folie 02">
    <p:bg>
      <p:bgPr>
        <a:solidFill>
          <a:schemeClr val="bg1"/>
        </a:solidFill>
        <a:effectLst/>
      </p:bgPr>
    </p:bg>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18000" y="0"/>
            <a:ext cx="9180000" cy="5682774"/>
          </a:xfrm>
          <a:custGeom>
            <a:avLst/>
            <a:gdLst>
              <a:gd name="connsiteX0" fmla="*/ 0 w 10711021"/>
              <a:gd name="connsiteY0" fmla="*/ 0 h 6351100"/>
              <a:gd name="connsiteX1" fmla="*/ 10711021 w 10711021"/>
              <a:gd name="connsiteY1" fmla="*/ 0 h 6351100"/>
              <a:gd name="connsiteX2" fmla="*/ 10711021 w 10711021"/>
              <a:gd name="connsiteY2" fmla="*/ 6351100 h 6351100"/>
              <a:gd name="connsiteX3" fmla="*/ 0 w 10711021"/>
              <a:gd name="connsiteY3" fmla="*/ 6351100 h 6351100"/>
              <a:gd name="connsiteX4" fmla="*/ 0 w 10711021"/>
              <a:gd name="connsiteY4" fmla="*/ 0 h 6351100"/>
              <a:gd name="connsiteX0" fmla="*/ 0 w 10711021"/>
              <a:gd name="connsiteY0" fmla="*/ 0 h 6351100"/>
              <a:gd name="connsiteX1" fmla="*/ 10711021 w 10711021"/>
              <a:gd name="connsiteY1" fmla="*/ 0 h 6351100"/>
              <a:gd name="connsiteX2" fmla="*/ 10711021 w 10711021"/>
              <a:gd name="connsiteY2" fmla="*/ 6351100 h 6351100"/>
              <a:gd name="connsiteX3" fmla="*/ 10048 w 10711021"/>
              <a:gd name="connsiteY3" fmla="*/ 6130036 h 6351100"/>
              <a:gd name="connsiteX4" fmla="*/ 0 w 10711021"/>
              <a:gd name="connsiteY4" fmla="*/ 0 h 6351100"/>
              <a:gd name="connsiteX0" fmla="*/ 0 w 10721069"/>
              <a:gd name="connsiteY0" fmla="*/ 0 h 6130036"/>
              <a:gd name="connsiteX1" fmla="*/ 10711021 w 10721069"/>
              <a:gd name="connsiteY1" fmla="*/ 0 h 6130036"/>
              <a:gd name="connsiteX2" fmla="*/ 10721069 w 10721069"/>
              <a:gd name="connsiteY2" fmla="*/ 4743363 h 6130036"/>
              <a:gd name="connsiteX3" fmla="*/ 10048 w 10721069"/>
              <a:gd name="connsiteY3" fmla="*/ 6130036 h 6130036"/>
              <a:gd name="connsiteX4" fmla="*/ 0 w 10721069"/>
              <a:gd name="connsiteY4" fmla="*/ 0 h 6130036"/>
              <a:gd name="connsiteX0" fmla="*/ 0 w 10721069"/>
              <a:gd name="connsiteY0" fmla="*/ 0 h 6137592"/>
              <a:gd name="connsiteX1" fmla="*/ 10711021 w 10721069"/>
              <a:gd name="connsiteY1" fmla="*/ 0 h 6137592"/>
              <a:gd name="connsiteX2" fmla="*/ 10721069 w 10721069"/>
              <a:gd name="connsiteY2" fmla="*/ 4743363 h 6137592"/>
              <a:gd name="connsiteX3" fmla="*/ 10048 w 10721069"/>
              <a:gd name="connsiteY3" fmla="*/ 6130036 h 6137592"/>
              <a:gd name="connsiteX4" fmla="*/ 0 w 10721069"/>
              <a:gd name="connsiteY4" fmla="*/ 0 h 6137592"/>
              <a:gd name="connsiteX0" fmla="*/ 0 w 10721069"/>
              <a:gd name="connsiteY0" fmla="*/ 0 h 6130036"/>
              <a:gd name="connsiteX1" fmla="*/ 10711021 w 10721069"/>
              <a:gd name="connsiteY1" fmla="*/ 0 h 6130036"/>
              <a:gd name="connsiteX2" fmla="*/ 10721069 w 10721069"/>
              <a:gd name="connsiteY2" fmla="*/ 4743363 h 6130036"/>
              <a:gd name="connsiteX3" fmla="*/ 10048 w 10721069"/>
              <a:gd name="connsiteY3" fmla="*/ 6130036 h 6130036"/>
              <a:gd name="connsiteX4" fmla="*/ 0 w 10721069"/>
              <a:gd name="connsiteY4" fmla="*/ 0 h 6130036"/>
              <a:gd name="connsiteX0" fmla="*/ 966 w 10722035"/>
              <a:gd name="connsiteY0" fmla="*/ 0 h 6140085"/>
              <a:gd name="connsiteX1" fmla="*/ 10711987 w 10722035"/>
              <a:gd name="connsiteY1" fmla="*/ 0 h 6140085"/>
              <a:gd name="connsiteX2" fmla="*/ 10722035 w 10722035"/>
              <a:gd name="connsiteY2" fmla="*/ 4743363 h 6140085"/>
              <a:gd name="connsiteX3" fmla="*/ 966 w 10722035"/>
              <a:gd name="connsiteY3" fmla="*/ 6140085 h 6140085"/>
              <a:gd name="connsiteX4" fmla="*/ 966 w 10722035"/>
              <a:gd name="connsiteY4" fmla="*/ 0 h 6140085"/>
              <a:gd name="connsiteX0" fmla="*/ 966 w 10722035"/>
              <a:gd name="connsiteY0" fmla="*/ 0 h 6812996"/>
              <a:gd name="connsiteX1" fmla="*/ 10711987 w 10722035"/>
              <a:gd name="connsiteY1" fmla="*/ 0 h 6812996"/>
              <a:gd name="connsiteX2" fmla="*/ 10722035 w 10722035"/>
              <a:gd name="connsiteY2" fmla="*/ 4743363 h 6812996"/>
              <a:gd name="connsiteX3" fmla="*/ 966 w 10722035"/>
              <a:gd name="connsiteY3" fmla="*/ 6140085 h 6812996"/>
              <a:gd name="connsiteX4" fmla="*/ 966 w 10722035"/>
              <a:gd name="connsiteY4" fmla="*/ 0 h 6812996"/>
              <a:gd name="connsiteX0" fmla="*/ 966 w 10722035"/>
              <a:gd name="connsiteY0" fmla="*/ 0 h 6270439"/>
              <a:gd name="connsiteX1" fmla="*/ 10711987 w 10722035"/>
              <a:gd name="connsiteY1" fmla="*/ 0 h 6270439"/>
              <a:gd name="connsiteX2" fmla="*/ 10722035 w 10722035"/>
              <a:gd name="connsiteY2" fmla="*/ 4743363 h 6270439"/>
              <a:gd name="connsiteX3" fmla="*/ 966 w 10722035"/>
              <a:gd name="connsiteY3" fmla="*/ 6140085 h 6270439"/>
              <a:gd name="connsiteX4" fmla="*/ 966 w 10722035"/>
              <a:gd name="connsiteY4" fmla="*/ 0 h 6270439"/>
              <a:gd name="connsiteX0" fmla="*/ 966 w 10722035"/>
              <a:gd name="connsiteY0" fmla="*/ 0 h 6245135"/>
              <a:gd name="connsiteX1" fmla="*/ 10711987 w 10722035"/>
              <a:gd name="connsiteY1" fmla="*/ 0 h 6245135"/>
              <a:gd name="connsiteX2" fmla="*/ 10722035 w 10722035"/>
              <a:gd name="connsiteY2" fmla="*/ 4743363 h 6245135"/>
              <a:gd name="connsiteX3" fmla="*/ 966 w 10722035"/>
              <a:gd name="connsiteY3" fmla="*/ 6140085 h 6245135"/>
              <a:gd name="connsiteX4" fmla="*/ 966 w 10722035"/>
              <a:gd name="connsiteY4" fmla="*/ 0 h 6245135"/>
              <a:gd name="connsiteX0" fmla="*/ 966 w 10722035"/>
              <a:gd name="connsiteY0" fmla="*/ 0 h 6216669"/>
              <a:gd name="connsiteX1" fmla="*/ 10711987 w 10722035"/>
              <a:gd name="connsiteY1" fmla="*/ 0 h 6216669"/>
              <a:gd name="connsiteX2" fmla="*/ 10722035 w 10722035"/>
              <a:gd name="connsiteY2" fmla="*/ 4743363 h 6216669"/>
              <a:gd name="connsiteX3" fmla="*/ 966 w 10722035"/>
              <a:gd name="connsiteY3" fmla="*/ 6099892 h 6216669"/>
              <a:gd name="connsiteX4" fmla="*/ 966 w 10722035"/>
              <a:gd name="connsiteY4" fmla="*/ 0 h 6216669"/>
              <a:gd name="connsiteX0" fmla="*/ 966 w 10722035"/>
              <a:gd name="connsiteY0" fmla="*/ 0 h 6332246"/>
              <a:gd name="connsiteX1" fmla="*/ 10711987 w 10722035"/>
              <a:gd name="connsiteY1" fmla="*/ 0 h 6332246"/>
              <a:gd name="connsiteX2" fmla="*/ 10722035 w 10722035"/>
              <a:gd name="connsiteY2" fmla="*/ 4743363 h 6332246"/>
              <a:gd name="connsiteX3" fmla="*/ 966 w 10722035"/>
              <a:gd name="connsiteY3" fmla="*/ 6099892 h 6332246"/>
              <a:gd name="connsiteX4" fmla="*/ 966 w 10722035"/>
              <a:gd name="connsiteY4" fmla="*/ 0 h 6332246"/>
              <a:gd name="connsiteX0" fmla="*/ 966 w 10722035"/>
              <a:gd name="connsiteY0" fmla="*/ 0 h 6265522"/>
              <a:gd name="connsiteX1" fmla="*/ 10711987 w 10722035"/>
              <a:gd name="connsiteY1" fmla="*/ 0 h 6265522"/>
              <a:gd name="connsiteX2" fmla="*/ 10722035 w 10722035"/>
              <a:gd name="connsiteY2" fmla="*/ 4743363 h 6265522"/>
              <a:gd name="connsiteX3" fmla="*/ 966 w 10722035"/>
              <a:gd name="connsiteY3" fmla="*/ 6099892 h 6265522"/>
              <a:gd name="connsiteX4" fmla="*/ 966 w 10722035"/>
              <a:gd name="connsiteY4" fmla="*/ 0 h 6265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2035" h="6265522">
                <a:moveTo>
                  <a:pt x="966" y="0"/>
                </a:moveTo>
                <a:lnTo>
                  <a:pt x="10711987" y="0"/>
                </a:lnTo>
                <a:cubicBezTo>
                  <a:pt x="10715336" y="1581121"/>
                  <a:pt x="10718686" y="3162242"/>
                  <a:pt x="10722035" y="4743363"/>
                </a:cubicBezTo>
                <a:cubicBezTo>
                  <a:pt x="7553628" y="6662598"/>
                  <a:pt x="2857874" y="6300859"/>
                  <a:pt x="966" y="6099892"/>
                </a:cubicBezTo>
                <a:cubicBezTo>
                  <a:pt x="-2383" y="4056547"/>
                  <a:pt x="4315" y="2043345"/>
                  <a:pt x="966" y="0"/>
                </a:cubicBezTo>
                <a:close/>
              </a:path>
            </a:pathLst>
          </a:custGeom>
          <a:solidFill>
            <a:schemeClr val="bg1">
              <a:lumMod val="85000"/>
              <a:alpha val="50000"/>
            </a:schemeClr>
          </a:solidFill>
        </p:spPr>
        <p:txBody>
          <a:bodyPr lIns="80105" tIns="40053" rIns="80105" bIns="40053" anchor="ctr"/>
          <a:lstStyle>
            <a:lvl1pPr algn="ctr">
              <a:defRPr/>
            </a:lvl1pPr>
          </a:lstStyle>
          <a:p>
            <a:r>
              <a:rPr lang="de-DE" dirty="0" smtClean="0"/>
              <a:t>Hintergrundbild durch Klicken auf Symbol bearbeiten</a:t>
            </a:r>
          </a:p>
          <a:p>
            <a:endParaRPr lang="de-DE" dirty="0" smtClean="0"/>
          </a:p>
          <a:p>
            <a:endParaRPr lang="de-DE" dirty="0" smtClean="0"/>
          </a:p>
          <a:p>
            <a:endParaRPr lang="de-DE" dirty="0"/>
          </a:p>
        </p:txBody>
      </p:sp>
      <p:sp>
        <p:nvSpPr>
          <p:cNvPr id="3" name="Titel 2"/>
          <p:cNvSpPr>
            <a:spLocks noGrp="1"/>
          </p:cNvSpPr>
          <p:nvPr>
            <p:ph type="title" hasCustomPrompt="1"/>
          </p:nvPr>
        </p:nvSpPr>
        <p:spPr>
          <a:xfrm>
            <a:off x="-17866" y="1926855"/>
            <a:ext cx="5390337" cy="2205726"/>
          </a:xfrm>
          <a:prstGeom prst="rect">
            <a:avLst/>
          </a:prstGeom>
          <a:blipFill>
            <a:blip r:embed="rId2" cstate="print">
              <a:extLst>
                <a:ext uri="{28A0092B-C50C-407E-A947-70E740481C1C}">
                  <a14:useLocalDpi xmlns:a14="http://schemas.microsoft.com/office/drawing/2010/main"/>
                </a:ext>
              </a:extLst>
            </a:blip>
            <a:stretch>
              <a:fillRect/>
            </a:stretch>
          </a:blipFill>
        </p:spPr>
        <p:txBody>
          <a:bodyPr lIns="473059" tIns="40053" rIns="157686" bIns="40053" anchor="ctr"/>
          <a:lstStyle>
            <a:lvl1pPr algn="l">
              <a:defRPr sz="3200" b="1">
                <a:solidFill>
                  <a:schemeClr val="tx1"/>
                </a:solidFill>
              </a:defRPr>
            </a:lvl1pPr>
          </a:lstStyle>
          <a:p>
            <a:r>
              <a:rPr lang="de-DE" dirty="0" smtClean="0"/>
              <a:t>Titel durch Klicken bearbeiten</a:t>
            </a:r>
            <a:endParaRPr lang="de-DE" dirty="0"/>
          </a:p>
        </p:txBody>
      </p:sp>
      <p:sp>
        <p:nvSpPr>
          <p:cNvPr id="14" name="SmartArt-Platzhalter 13"/>
          <p:cNvSpPr>
            <a:spLocks noGrp="1"/>
          </p:cNvSpPr>
          <p:nvPr>
            <p:ph type="dgm" sz="quarter" idx="11" hasCustomPrompt="1"/>
          </p:nvPr>
        </p:nvSpPr>
        <p:spPr>
          <a:xfrm>
            <a:off x="-25792" y="4146767"/>
            <a:ext cx="9194227" cy="1532533"/>
          </a:xfrm>
          <a:custGeom>
            <a:avLst/>
            <a:gdLst>
              <a:gd name="connsiteX0" fmla="*/ 0 w 10752138"/>
              <a:gd name="connsiteY0" fmla="*/ 0 h 1004888"/>
              <a:gd name="connsiteX1" fmla="*/ 10752138 w 10752138"/>
              <a:gd name="connsiteY1" fmla="*/ 0 h 1004888"/>
              <a:gd name="connsiteX2" fmla="*/ 10752138 w 10752138"/>
              <a:gd name="connsiteY2" fmla="*/ 1004888 h 1004888"/>
              <a:gd name="connsiteX3" fmla="*/ 0 w 10752138"/>
              <a:gd name="connsiteY3" fmla="*/ 1004888 h 1004888"/>
              <a:gd name="connsiteX4" fmla="*/ 0 w 10752138"/>
              <a:gd name="connsiteY4" fmla="*/ 0 h 1004888"/>
              <a:gd name="connsiteX0" fmla="*/ 0 w 10752138"/>
              <a:gd name="connsiteY0" fmla="*/ 0 h 1004888"/>
              <a:gd name="connsiteX1" fmla="*/ 10752138 w 10752138"/>
              <a:gd name="connsiteY1" fmla="*/ 0 h 1004888"/>
              <a:gd name="connsiteX2" fmla="*/ 10752138 w 10752138"/>
              <a:gd name="connsiteY2" fmla="*/ 1004888 h 1004888"/>
              <a:gd name="connsiteX3" fmla="*/ 0 w 10752138"/>
              <a:gd name="connsiteY3" fmla="*/ 100536 h 1004888"/>
              <a:gd name="connsiteX4" fmla="*/ 0 w 10752138"/>
              <a:gd name="connsiteY4" fmla="*/ 0 h 1004888"/>
              <a:gd name="connsiteX0" fmla="*/ 0 w 10752138"/>
              <a:gd name="connsiteY0" fmla="*/ 0 h 1306665"/>
              <a:gd name="connsiteX1" fmla="*/ 10752138 w 10752138"/>
              <a:gd name="connsiteY1" fmla="*/ 0 h 1306665"/>
              <a:gd name="connsiteX2" fmla="*/ 10752138 w 10752138"/>
              <a:gd name="connsiteY2" fmla="*/ 1004888 h 1306665"/>
              <a:gd name="connsiteX3" fmla="*/ 0 w 10752138"/>
              <a:gd name="connsiteY3" fmla="*/ 100536 h 1306665"/>
              <a:gd name="connsiteX4" fmla="*/ 0 w 10752138"/>
              <a:gd name="connsiteY4" fmla="*/ 0 h 1306665"/>
              <a:gd name="connsiteX0" fmla="*/ 0 w 10752138"/>
              <a:gd name="connsiteY0" fmla="*/ 0 h 1283909"/>
              <a:gd name="connsiteX1" fmla="*/ 10752138 w 10752138"/>
              <a:gd name="connsiteY1" fmla="*/ 0 h 1283909"/>
              <a:gd name="connsiteX2" fmla="*/ 10752138 w 10752138"/>
              <a:gd name="connsiteY2" fmla="*/ 944598 h 1283909"/>
              <a:gd name="connsiteX3" fmla="*/ 0 w 10752138"/>
              <a:gd name="connsiteY3" fmla="*/ 100536 h 1283909"/>
              <a:gd name="connsiteX4" fmla="*/ 0 w 10752138"/>
              <a:gd name="connsiteY4" fmla="*/ 0 h 1283909"/>
              <a:gd name="connsiteX0" fmla="*/ 0 w 10752138"/>
              <a:gd name="connsiteY0" fmla="*/ 0 h 1745145"/>
              <a:gd name="connsiteX1" fmla="*/ 10752138 w 10752138"/>
              <a:gd name="connsiteY1" fmla="*/ 0 h 1745145"/>
              <a:gd name="connsiteX2" fmla="*/ 10752138 w 10752138"/>
              <a:gd name="connsiteY2" fmla="*/ 944598 h 1745145"/>
              <a:gd name="connsiteX3" fmla="*/ 0 w 10752138"/>
              <a:gd name="connsiteY3" fmla="*/ 100536 h 1745145"/>
              <a:gd name="connsiteX4" fmla="*/ 0 w 10752138"/>
              <a:gd name="connsiteY4" fmla="*/ 0 h 1745145"/>
              <a:gd name="connsiteX0" fmla="*/ 0 w 10752138"/>
              <a:gd name="connsiteY0" fmla="*/ 0 h 1745145"/>
              <a:gd name="connsiteX1" fmla="*/ 10742090 w 10752138"/>
              <a:gd name="connsiteY1" fmla="*/ 653143 h 1745145"/>
              <a:gd name="connsiteX2" fmla="*/ 10752138 w 10752138"/>
              <a:gd name="connsiteY2" fmla="*/ 944598 h 1745145"/>
              <a:gd name="connsiteX3" fmla="*/ 0 w 10752138"/>
              <a:gd name="connsiteY3" fmla="*/ 100536 h 1745145"/>
              <a:gd name="connsiteX4" fmla="*/ 0 w 10752138"/>
              <a:gd name="connsiteY4" fmla="*/ 0 h 1745145"/>
              <a:gd name="connsiteX0" fmla="*/ 0 w 10752138"/>
              <a:gd name="connsiteY0" fmla="*/ 0 h 1745145"/>
              <a:gd name="connsiteX1" fmla="*/ 10742090 w 10752138"/>
              <a:gd name="connsiteY1" fmla="*/ 653143 h 1745145"/>
              <a:gd name="connsiteX2" fmla="*/ 10752138 w 10752138"/>
              <a:gd name="connsiteY2" fmla="*/ 944598 h 1745145"/>
              <a:gd name="connsiteX3" fmla="*/ 0 w 10752138"/>
              <a:gd name="connsiteY3" fmla="*/ 100536 h 1745145"/>
              <a:gd name="connsiteX4" fmla="*/ 0 w 10752138"/>
              <a:gd name="connsiteY4" fmla="*/ 0 h 1745145"/>
              <a:gd name="connsiteX0" fmla="*/ 0 w 10752138"/>
              <a:gd name="connsiteY0" fmla="*/ 0 h 1745145"/>
              <a:gd name="connsiteX1" fmla="*/ 10742090 w 10752138"/>
              <a:gd name="connsiteY1" fmla="*/ 653143 h 1745145"/>
              <a:gd name="connsiteX2" fmla="*/ 10752138 w 10752138"/>
              <a:gd name="connsiteY2" fmla="*/ 944598 h 1745145"/>
              <a:gd name="connsiteX3" fmla="*/ 0 w 10752138"/>
              <a:gd name="connsiteY3" fmla="*/ 100536 h 1745145"/>
              <a:gd name="connsiteX4" fmla="*/ 0 w 10752138"/>
              <a:gd name="connsiteY4" fmla="*/ 0 h 1745145"/>
              <a:gd name="connsiteX0" fmla="*/ 0 w 10752138"/>
              <a:gd name="connsiteY0" fmla="*/ 0 h 1725172"/>
              <a:gd name="connsiteX1" fmla="*/ 10742090 w 10752138"/>
              <a:gd name="connsiteY1" fmla="*/ 653143 h 1725172"/>
              <a:gd name="connsiteX2" fmla="*/ 10752138 w 10752138"/>
              <a:gd name="connsiteY2" fmla="*/ 944598 h 1725172"/>
              <a:gd name="connsiteX3" fmla="*/ 0 w 10752138"/>
              <a:gd name="connsiteY3" fmla="*/ 100536 h 1725172"/>
              <a:gd name="connsiteX4" fmla="*/ 0 w 10752138"/>
              <a:gd name="connsiteY4" fmla="*/ 0 h 1725172"/>
              <a:gd name="connsiteX0" fmla="*/ 0 w 10752138"/>
              <a:gd name="connsiteY0" fmla="*/ 0 h 1771616"/>
              <a:gd name="connsiteX1" fmla="*/ 10742090 w 10752138"/>
              <a:gd name="connsiteY1" fmla="*/ 653143 h 1771616"/>
              <a:gd name="connsiteX2" fmla="*/ 10752138 w 10752138"/>
              <a:gd name="connsiteY2" fmla="*/ 944598 h 1771616"/>
              <a:gd name="connsiteX3" fmla="*/ 0 w 10752138"/>
              <a:gd name="connsiteY3" fmla="*/ 100536 h 1771616"/>
              <a:gd name="connsiteX4" fmla="*/ 0 w 10752138"/>
              <a:gd name="connsiteY4" fmla="*/ 0 h 1771616"/>
              <a:gd name="connsiteX0" fmla="*/ 0 w 10752138"/>
              <a:gd name="connsiteY0" fmla="*/ 0 h 1814872"/>
              <a:gd name="connsiteX1" fmla="*/ 10742090 w 10752138"/>
              <a:gd name="connsiteY1" fmla="*/ 653143 h 1814872"/>
              <a:gd name="connsiteX2" fmla="*/ 10752138 w 10752138"/>
              <a:gd name="connsiteY2" fmla="*/ 1024985 h 1814872"/>
              <a:gd name="connsiteX3" fmla="*/ 0 w 10752138"/>
              <a:gd name="connsiteY3" fmla="*/ 100536 h 1814872"/>
              <a:gd name="connsiteX4" fmla="*/ 0 w 10752138"/>
              <a:gd name="connsiteY4" fmla="*/ 0 h 1814872"/>
              <a:gd name="connsiteX0" fmla="*/ 0 w 10752138"/>
              <a:gd name="connsiteY0" fmla="*/ 0 h 1767312"/>
              <a:gd name="connsiteX1" fmla="*/ 10742090 w 10752138"/>
              <a:gd name="connsiteY1" fmla="*/ 653143 h 1767312"/>
              <a:gd name="connsiteX2" fmla="*/ 10752138 w 10752138"/>
              <a:gd name="connsiteY2" fmla="*/ 1024985 h 1767312"/>
              <a:gd name="connsiteX3" fmla="*/ 0 w 10752138"/>
              <a:gd name="connsiteY3" fmla="*/ 100536 h 1767312"/>
              <a:gd name="connsiteX4" fmla="*/ 0 w 10752138"/>
              <a:gd name="connsiteY4" fmla="*/ 0 h 1767312"/>
              <a:gd name="connsiteX0" fmla="*/ 0 w 10752138"/>
              <a:gd name="connsiteY0" fmla="*/ 0 h 1689689"/>
              <a:gd name="connsiteX1" fmla="*/ 10742090 w 10752138"/>
              <a:gd name="connsiteY1" fmla="*/ 653143 h 1689689"/>
              <a:gd name="connsiteX2" fmla="*/ 10752138 w 10752138"/>
              <a:gd name="connsiteY2" fmla="*/ 1024985 h 1689689"/>
              <a:gd name="connsiteX3" fmla="*/ 0 w 10752138"/>
              <a:gd name="connsiteY3" fmla="*/ 100536 h 1689689"/>
              <a:gd name="connsiteX4" fmla="*/ 0 w 10752138"/>
              <a:gd name="connsiteY4" fmla="*/ 0 h 168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38" h="1689689">
                <a:moveTo>
                  <a:pt x="0" y="0"/>
                </a:moveTo>
                <a:cubicBezTo>
                  <a:pt x="2987845" y="1544097"/>
                  <a:pt x="7161393" y="1952730"/>
                  <a:pt x="10742090" y="653143"/>
                </a:cubicBezTo>
                <a:lnTo>
                  <a:pt x="10752138" y="1024985"/>
                </a:lnTo>
                <a:cubicBezTo>
                  <a:pt x="8765779" y="1647983"/>
                  <a:pt x="4418060" y="2481997"/>
                  <a:pt x="0" y="100536"/>
                </a:cubicBezTo>
                <a:lnTo>
                  <a:pt x="0" y="0"/>
                </a:lnTo>
                <a:close/>
              </a:path>
            </a:pathLst>
          </a:custGeom>
          <a:solidFill>
            <a:schemeClr val="accent1"/>
          </a:solidFill>
        </p:spPr>
        <p:txBody>
          <a:bodyPr lIns="80105" tIns="40053" rIns="80105" bIns="40053"/>
          <a:lstStyle>
            <a:lvl1pPr>
              <a:defRPr baseline="0"/>
            </a:lvl1pPr>
          </a:lstStyle>
          <a:p>
            <a:r>
              <a:rPr lang="de-DE" dirty="0" smtClean="0"/>
              <a:t>  </a:t>
            </a:r>
            <a:endParaRPr lang="de-DE" dirty="0"/>
          </a:p>
        </p:txBody>
      </p:sp>
      <p:sp>
        <p:nvSpPr>
          <p:cNvPr id="2" name="Fußzeilenplatzhalter 1"/>
          <p:cNvSpPr>
            <a:spLocks noGrp="1"/>
          </p:cNvSpPr>
          <p:nvPr>
            <p:ph type="ftr" sz="quarter" idx="12"/>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25250883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5.emf"/><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10.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emf"/><Relationship Id="rId5" Type="http://schemas.openxmlformats.org/officeDocument/2006/relationships/slideLayout" Target="../slideLayouts/slideLayout21.xml"/><Relationship Id="rId10" Type="http://schemas.openxmlformats.org/officeDocument/2006/relationships/image" Target="../media/image5.emf"/><Relationship Id="rId4" Type="http://schemas.openxmlformats.org/officeDocument/2006/relationships/slideLayout" Target="../slideLayouts/slideLayout20.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402537"/>
      </p:ext>
    </p:extLst>
  </p:cSld>
  <p:clrMap bg1="lt1" tx1="dk1" bg2="lt2" tx2="dk2" accent1="accent1" accent2="accent2" accent3="accent3" accent4="accent4" accent5="accent5" accent6="accent6" hlink="hlink" folHlink="folHlink"/>
  <p:sldLayoutIdLst>
    <p:sldLayoutId id="2147483661" r:id="rId1"/>
    <p:sldLayoutId id="2147483718" r:id="rId2"/>
    <p:sldLayoutId id="2147483662" r:id="rId3"/>
    <p:sldLayoutId id="2147483710" r:id="rId4"/>
    <p:sldLayoutId id="2147483665" r:id="rId5"/>
    <p:sldLayoutId id="2147483711" r:id="rId6"/>
    <p:sldLayoutId id="2147483716" r:id="rId7"/>
  </p:sldLayoutIdLst>
  <p:timing>
    <p:tnLst>
      <p:par>
        <p:cTn id="1" dur="indefinite" restart="never" nodeType="tmRoot"/>
      </p:par>
    </p:tnLst>
  </p:timing>
  <p:hf hdr="0" dt="0"/>
  <p:txStyles>
    <p:titleStyle>
      <a:lvl1pPr algn="ctr" defTabSz="801046" rtl="0" eaLnBrk="1" latinLnBrk="0" hangingPunct="1">
        <a:spcBef>
          <a:spcPct val="0"/>
        </a:spcBef>
        <a:buNone/>
        <a:defRPr sz="3900" kern="1200">
          <a:solidFill>
            <a:schemeClr val="tx1"/>
          </a:solidFill>
          <a:latin typeface="+mj-lt"/>
          <a:ea typeface="+mj-ea"/>
          <a:cs typeface="+mj-cs"/>
        </a:defRPr>
      </a:lvl1pPr>
    </p:titleStyle>
    <p:bodyStyle>
      <a:lvl1pPr marL="300393" indent="-300393" algn="l" defTabSz="801046"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650851" indent="-250328" algn="l" defTabSz="801046"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001309" indent="-200263" algn="l" defTabSz="801046"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401832" indent="-200263" algn="l" defTabSz="801046"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802357" indent="-200263" algn="l" defTabSz="801046"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202880"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3404"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3929"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4451"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de-DE"/>
      </a:defPPr>
      <a:lvl1pPr marL="0" algn="l" defTabSz="801046" rtl="0" eaLnBrk="1" latinLnBrk="0" hangingPunct="1">
        <a:defRPr sz="1600" kern="1200">
          <a:solidFill>
            <a:schemeClr val="tx1"/>
          </a:solidFill>
          <a:latin typeface="+mn-lt"/>
          <a:ea typeface="+mn-ea"/>
          <a:cs typeface="+mn-cs"/>
        </a:defRPr>
      </a:lvl1pPr>
      <a:lvl2pPr marL="400525" algn="l" defTabSz="801046" rtl="0" eaLnBrk="1" latinLnBrk="0" hangingPunct="1">
        <a:defRPr sz="1600" kern="1200">
          <a:solidFill>
            <a:schemeClr val="tx1"/>
          </a:solidFill>
          <a:latin typeface="+mn-lt"/>
          <a:ea typeface="+mn-ea"/>
          <a:cs typeface="+mn-cs"/>
        </a:defRPr>
      </a:lvl2pPr>
      <a:lvl3pPr marL="801046" algn="l" defTabSz="801046" rtl="0" eaLnBrk="1" latinLnBrk="0" hangingPunct="1">
        <a:defRPr sz="1600" kern="1200">
          <a:solidFill>
            <a:schemeClr val="tx1"/>
          </a:solidFill>
          <a:latin typeface="+mn-lt"/>
          <a:ea typeface="+mn-ea"/>
          <a:cs typeface="+mn-cs"/>
        </a:defRPr>
      </a:lvl3pPr>
      <a:lvl4pPr marL="1201571" algn="l" defTabSz="801046" rtl="0" eaLnBrk="1" latinLnBrk="0" hangingPunct="1">
        <a:defRPr sz="1600" kern="1200">
          <a:solidFill>
            <a:schemeClr val="tx1"/>
          </a:solidFill>
          <a:latin typeface="+mn-lt"/>
          <a:ea typeface="+mn-ea"/>
          <a:cs typeface="+mn-cs"/>
        </a:defRPr>
      </a:lvl4pPr>
      <a:lvl5pPr marL="1602094" algn="l" defTabSz="801046" rtl="0" eaLnBrk="1" latinLnBrk="0" hangingPunct="1">
        <a:defRPr sz="1600" kern="1200">
          <a:solidFill>
            <a:schemeClr val="tx1"/>
          </a:solidFill>
          <a:latin typeface="+mn-lt"/>
          <a:ea typeface="+mn-ea"/>
          <a:cs typeface="+mn-cs"/>
        </a:defRPr>
      </a:lvl5pPr>
      <a:lvl6pPr marL="2002619" algn="l" defTabSz="801046" rtl="0" eaLnBrk="1" latinLnBrk="0" hangingPunct="1">
        <a:defRPr sz="1600" kern="1200">
          <a:solidFill>
            <a:schemeClr val="tx1"/>
          </a:solidFill>
          <a:latin typeface="+mn-lt"/>
          <a:ea typeface="+mn-ea"/>
          <a:cs typeface="+mn-cs"/>
        </a:defRPr>
      </a:lvl6pPr>
      <a:lvl7pPr marL="2403143" algn="l" defTabSz="801046" rtl="0" eaLnBrk="1" latinLnBrk="0" hangingPunct="1">
        <a:defRPr sz="1600" kern="1200">
          <a:solidFill>
            <a:schemeClr val="tx1"/>
          </a:solidFill>
          <a:latin typeface="+mn-lt"/>
          <a:ea typeface="+mn-ea"/>
          <a:cs typeface="+mn-cs"/>
        </a:defRPr>
      </a:lvl7pPr>
      <a:lvl8pPr marL="2803666" algn="l" defTabSz="801046" rtl="0" eaLnBrk="1" latinLnBrk="0" hangingPunct="1">
        <a:defRPr sz="1600" kern="1200">
          <a:solidFill>
            <a:schemeClr val="tx1"/>
          </a:solidFill>
          <a:latin typeface="+mn-lt"/>
          <a:ea typeface="+mn-ea"/>
          <a:cs typeface="+mn-cs"/>
        </a:defRPr>
      </a:lvl8pPr>
      <a:lvl9pPr marL="3204189" algn="l" defTabSz="801046"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dotted-line.png"/>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273599" y="6398824"/>
            <a:ext cx="6228000" cy="55686"/>
          </a:xfrm>
          <a:prstGeom prst="rect">
            <a:avLst/>
          </a:prstGeom>
          <a:noFill/>
          <a:extLst>
            <a:ext uri="{909E8E84-426E-40DD-AFC4-6F175D3DCCD1}">
              <a14:hiddenFill xmlns:a14="http://schemas.microsoft.com/office/drawing/2010/main">
                <a:solidFill>
                  <a:srgbClr val="FFFFFF"/>
                </a:solidFill>
              </a14:hiddenFill>
            </a:ext>
          </a:extLst>
        </p:spPr>
      </p:pic>
      <p:sp>
        <p:nvSpPr>
          <p:cNvPr id="7" name="Fußzeilenplatzhalter 9"/>
          <p:cNvSpPr>
            <a:spLocks noGrp="1"/>
          </p:cNvSpPr>
          <p:nvPr>
            <p:ph type="ftr" sz="quarter" idx="3"/>
          </p:nvPr>
        </p:nvSpPr>
        <p:spPr>
          <a:xfrm>
            <a:off x="266400" y="6444000"/>
            <a:ext cx="6870700" cy="212885"/>
          </a:xfrm>
          <a:prstGeom prst="rect">
            <a:avLst/>
          </a:prstGeom>
        </p:spPr>
        <p:txBody>
          <a:bodyPr vert="horz" lIns="0" tIns="72000" rIns="0" bIns="72000" rtlCol="0" anchor="ctr"/>
          <a:lstStyle>
            <a:lvl1pPr algn="l">
              <a:defRPr sz="1200">
                <a:solidFill>
                  <a:schemeClr val="tx1">
                    <a:tint val="75000"/>
                  </a:schemeClr>
                </a:solidFill>
              </a:defRPr>
            </a:lvl1pPr>
          </a:lstStyle>
          <a:p>
            <a:r>
              <a:rPr lang="de-DE" dirty="0" smtClean="0"/>
              <a:t>Motivation | </a:t>
            </a:r>
            <a:r>
              <a:rPr lang="de-DE" dirty="0" err="1" smtClean="0"/>
              <a:t>Proposed</a:t>
            </a:r>
            <a:r>
              <a:rPr lang="de-DE" dirty="0" smtClean="0"/>
              <a:t> Solution | State of the </a:t>
            </a:r>
            <a:r>
              <a:rPr lang="de-DE" dirty="0" err="1" smtClean="0"/>
              <a:t>thesis</a:t>
            </a:r>
            <a:r>
              <a:rPr lang="de-DE" dirty="0" smtClean="0"/>
              <a:t> | Future Plans | Q &amp; A</a:t>
            </a:r>
          </a:p>
        </p:txBody>
      </p:sp>
      <p:pic>
        <p:nvPicPr>
          <p:cNvPr id="8" name="softplant_logo_rgb.emf" descr="C:\Users\charrach\Documents\_Softplant\unternehmenspräsentation PPT\links\softplant_logo_rgb.emf"/>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315619" y="6093538"/>
            <a:ext cx="1535777" cy="60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956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714" r:id="rId7"/>
    <p:sldLayoutId id="2147483720" r:id="rId8"/>
    <p:sldLayoutId id="2147483721" r:id="rId9"/>
  </p:sldLayoutIdLst>
  <p:timing>
    <p:tnLst>
      <p:par>
        <p:cTn id="1" dur="indefinite" restart="never" nodeType="tmRoot"/>
      </p:par>
    </p:tnLst>
  </p:timing>
  <p:hf hdr="0" dt="0"/>
  <p:txStyles>
    <p:titleStyle>
      <a:lvl1pPr algn="l" defTabSz="801046" rtl="0" eaLnBrk="1" latinLnBrk="0" hangingPunct="1">
        <a:spcBef>
          <a:spcPct val="0"/>
        </a:spcBef>
        <a:buNone/>
        <a:defRPr sz="3200" b="1" kern="1200">
          <a:solidFill>
            <a:schemeClr val="tx1"/>
          </a:solidFill>
          <a:latin typeface="+mj-lt"/>
          <a:ea typeface="+mj-ea"/>
          <a:cs typeface="+mj-cs"/>
        </a:defRPr>
      </a:lvl1pPr>
    </p:titleStyle>
    <p:bodyStyle>
      <a:lvl1pPr marL="0" marR="0" indent="0" algn="l" defTabSz="895731"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mn-cs"/>
        </a:defRPr>
      </a:lvl1pPr>
      <a:lvl2pPr marL="650851" indent="-250328" algn="l" defTabSz="801046"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01309" indent="-200263" algn="l" defTabSz="801046"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01832"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02357"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02880"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3404"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3929"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4451"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de-DE"/>
      </a:defPPr>
      <a:lvl1pPr marL="0" algn="l" defTabSz="801046" rtl="0" eaLnBrk="1" latinLnBrk="0" hangingPunct="1">
        <a:defRPr sz="1600" kern="1200">
          <a:solidFill>
            <a:schemeClr val="tx1"/>
          </a:solidFill>
          <a:latin typeface="+mn-lt"/>
          <a:ea typeface="+mn-ea"/>
          <a:cs typeface="+mn-cs"/>
        </a:defRPr>
      </a:lvl1pPr>
      <a:lvl2pPr marL="400525" algn="l" defTabSz="801046" rtl="0" eaLnBrk="1" latinLnBrk="0" hangingPunct="1">
        <a:defRPr sz="1600" kern="1200">
          <a:solidFill>
            <a:schemeClr val="tx1"/>
          </a:solidFill>
          <a:latin typeface="+mn-lt"/>
          <a:ea typeface="+mn-ea"/>
          <a:cs typeface="+mn-cs"/>
        </a:defRPr>
      </a:lvl2pPr>
      <a:lvl3pPr marL="801046" algn="l" defTabSz="801046" rtl="0" eaLnBrk="1" latinLnBrk="0" hangingPunct="1">
        <a:defRPr sz="1600" kern="1200">
          <a:solidFill>
            <a:schemeClr val="tx1"/>
          </a:solidFill>
          <a:latin typeface="+mn-lt"/>
          <a:ea typeface="+mn-ea"/>
          <a:cs typeface="+mn-cs"/>
        </a:defRPr>
      </a:lvl3pPr>
      <a:lvl4pPr marL="1201571" algn="l" defTabSz="801046" rtl="0" eaLnBrk="1" latinLnBrk="0" hangingPunct="1">
        <a:defRPr sz="1600" kern="1200">
          <a:solidFill>
            <a:schemeClr val="tx1"/>
          </a:solidFill>
          <a:latin typeface="+mn-lt"/>
          <a:ea typeface="+mn-ea"/>
          <a:cs typeface="+mn-cs"/>
        </a:defRPr>
      </a:lvl4pPr>
      <a:lvl5pPr marL="1602094" algn="l" defTabSz="801046" rtl="0" eaLnBrk="1" latinLnBrk="0" hangingPunct="1">
        <a:defRPr sz="1600" kern="1200">
          <a:solidFill>
            <a:schemeClr val="tx1"/>
          </a:solidFill>
          <a:latin typeface="+mn-lt"/>
          <a:ea typeface="+mn-ea"/>
          <a:cs typeface="+mn-cs"/>
        </a:defRPr>
      </a:lvl5pPr>
      <a:lvl6pPr marL="2002619" algn="l" defTabSz="801046" rtl="0" eaLnBrk="1" latinLnBrk="0" hangingPunct="1">
        <a:defRPr sz="1600" kern="1200">
          <a:solidFill>
            <a:schemeClr val="tx1"/>
          </a:solidFill>
          <a:latin typeface="+mn-lt"/>
          <a:ea typeface="+mn-ea"/>
          <a:cs typeface="+mn-cs"/>
        </a:defRPr>
      </a:lvl6pPr>
      <a:lvl7pPr marL="2403143" algn="l" defTabSz="801046" rtl="0" eaLnBrk="1" latinLnBrk="0" hangingPunct="1">
        <a:defRPr sz="1600" kern="1200">
          <a:solidFill>
            <a:schemeClr val="tx1"/>
          </a:solidFill>
          <a:latin typeface="+mn-lt"/>
          <a:ea typeface="+mn-ea"/>
          <a:cs typeface="+mn-cs"/>
        </a:defRPr>
      </a:lvl7pPr>
      <a:lvl8pPr marL="2803666" algn="l" defTabSz="801046" rtl="0" eaLnBrk="1" latinLnBrk="0" hangingPunct="1">
        <a:defRPr sz="1600" kern="1200">
          <a:solidFill>
            <a:schemeClr val="tx1"/>
          </a:solidFill>
          <a:latin typeface="+mn-lt"/>
          <a:ea typeface="+mn-ea"/>
          <a:cs typeface="+mn-cs"/>
        </a:defRPr>
      </a:lvl8pPr>
      <a:lvl9pPr marL="3204189" algn="l" defTabSz="80104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000" t="-1000" r="-1000" b="-1000"/>
          </a:stretch>
        </a:blipFill>
        <a:effectLst/>
      </p:bgPr>
    </p:bg>
    <p:spTree>
      <p:nvGrpSpPr>
        <p:cNvPr id="1" name=""/>
        <p:cNvGrpSpPr/>
        <p:nvPr/>
      </p:nvGrpSpPr>
      <p:grpSpPr>
        <a:xfrm>
          <a:off x="0" y="0"/>
          <a:ext cx="0" cy="0"/>
          <a:chOff x="0" y="0"/>
          <a:chExt cx="0" cy="0"/>
        </a:xfrm>
      </p:grpSpPr>
      <p:sp>
        <p:nvSpPr>
          <p:cNvPr id="10" name="Fußzeilenplatzhalter 9"/>
          <p:cNvSpPr>
            <a:spLocks noGrp="1"/>
          </p:cNvSpPr>
          <p:nvPr>
            <p:ph type="ftr" sz="quarter" idx="3"/>
          </p:nvPr>
        </p:nvSpPr>
        <p:spPr>
          <a:xfrm>
            <a:off x="266400" y="6445365"/>
            <a:ext cx="6872400" cy="212400"/>
          </a:xfrm>
          <a:prstGeom prst="rect">
            <a:avLst/>
          </a:prstGeom>
        </p:spPr>
        <p:txBody>
          <a:bodyPr vert="horz" wrap="none" lIns="0" tIns="72000" rIns="0" bIns="72000" rtlCol="0" anchor="ctr"/>
          <a:lstStyle>
            <a:lvl1pPr algn="l">
              <a:defRPr sz="1200">
                <a:solidFill>
                  <a:schemeClr val="tx1">
                    <a:tint val="75000"/>
                  </a:schemeClr>
                </a:solidFill>
              </a:defRPr>
            </a:lvl1pPr>
          </a:lstStyle>
          <a:p>
            <a:r>
              <a:rPr lang="en-US" smtClean="0"/>
              <a:t>Motivation | Proposed Solution | State of the thesis | Future Plans | Q &amp; A</a:t>
            </a:r>
            <a:endParaRPr lang="de-DE" dirty="0" smtClean="0"/>
          </a:p>
        </p:txBody>
      </p:sp>
      <p:sp>
        <p:nvSpPr>
          <p:cNvPr id="11" name="Titelplatzhalter 10"/>
          <p:cNvSpPr>
            <a:spLocks noGrp="1"/>
          </p:cNvSpPr>
          <p:nvPr>
            <p:ph type="title"/>
          </p:nvPr>
        </p:nvSpPr>
        <p:spPr>
          <a:xfrm>
            <a:off x="252636" y="217717"/>
            <a:ext cx="8588375" cy="540000"/>
          </a:xfrm>
          <a:prstGeom prst="rect">
            <a:avLst/>
          </a:prstGeom>
        </p:spPr>
        <p:txBody>
          <a:bodyPr vert="horz" lIns="0" tIns="0" rIns="0" bIns="0" rtlCol="0" anchor="t" anchorCtr="0">
            <a:noAutofit/>
          </a:bodyPr>
          <a:lstStyle/>
          <a:p>
            <a:r>
              <a:rPr lang="de-DE" dirty="0" smtClean="0"/>
              <a:t>Titel durch Klicken bearbeiten</a:t>
            </a:r>
            <a:endParaRPr lang="de-DE" dirty="0"/>
          </a:p>
        </p:txBody>
      </p:sp>
      <p:sp>
        <p:nvSpPr>
          <p:cNvPr id="2" name="Textplatzhalter 1"/>
          <p:cNvSpPr>
            <a:spLocks noGrp="1"/>
          </p:cNvSpPr>
          <p:nvPr>
            <p:ph type="body" idx="1"/>
          </p:nvPr>
        </p:nvSpPr>
        <p:spPr>
          <a:xfrm>
            <a:off x="277813" y="1454728"/>
            <a:ext cx="8578593" cy="4350328"/>
          </a:xfrm>
          <a:prstGeom prst="rect">
            <a:avLst/>
          </a:prstGeom>
          <a:noFill/>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9" name="dotted-line.png"/>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273599" y="721326"/>
            <a:ext cx="6192000" cy="55365"/>
          </a:xfrm>
          <a:prstGeom prst="rect">
            <a:avLst/>
          </a:prstGeom>
          <a:noFill/>
          <a:extLst>
            <a:ext uri="{909E8E84-426E-40DD-AFC4-6F175D3DCCD1}">
              <a14:hiddenFill xmlns:a14="http://schemas.microsoft.com/office/drawing/2010/main">
                <a:solidFill>
                  <a:srgbClr val="FFFFFF"/>
                </a:solidFill>
              </a14:hiddenFill>
            </a:ext>
          </a:extLst>
        </p:spPr>
      </p:pic>
      <p:pic>
        <p:nvPicPr>
          <p:cNvPr id="8" name="softplant_logo_rgb.emf" descr="C:\Users\charrach\Documents\_Softplant\unternehmenspräsentation PPT\links\softplant_logo_rgb.emf"/>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315619" y="6093538"/>
            <a:ext cx="1535777" cy="60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12177"/>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13" r:id="rId3"/>
    <p:sldLayoutId id="2147483696" r:id="rId4"/>
    <p:sldLayoutId id="2147483715" r:id="rId5"/>
    <p:sldLayoutId id="2147483717" r:id="rId6"/>
    <p:sldLayoutId id="2147483719" r:id="rId7"/>
  </p:sldLayoutIdLst>
  <p:timing>
    <p:tnLst>
      <p:par>
        <p:cTn id="1" dur="indefinite" restart="never" nodeType="tmRoot"/>
      </p:par>
    </p:tnLst>
  </p:timing>
  <p:hf hdr="0" dt="0"/>
  <p:txStyles>
    <p:titleStyle>
      <a:lvl1pPr algn="l" defTabSz="801046" rtl="0" eaLnBrk="1" latinLnBrk="0" hangingPunct="1">
        <a:spcBef>
          <a:spcPct val="0"/>
        </a:spcBef>
        <a:buNone/>
        <a:defRPr sz="2600" b="1" kern="1200">
          <a:solidFill>
            <a:schemeClr val="accent1"/>
          </a:solidFill>
          <a:latin typeface="+mj-lt"/>
          <a:ea typeface="+mj-ea"/>
          <a:cs typeface="+mj-cs"/>
        </a:defRPr>
      </a:lvl1pPr>
    </p:titleStyle>
    <p:bodyStyle>
      <a:lvl1pPr marL="157686" indent="-157686" algn="l" defTabSz="801046" rtl="0" eaLnBrk="1" latinLnBrk="0" hangingPunct="1">
        <a:lnSpc>
          <a:spcPts val="1950"/>
        </a:lnSpc>
        <a:spcBef>
          <a:spcPts val="600"/>
        </a:spcBef>
        <a:spcAft>
          <a:spcPts val="300"/>
        </a:spcAft>
        <a:buSzPct val="100000"/>
        <a:buFontTx/>
        <a:buBlip>
          <a:blip r:embed="rId12"/>
        </a:buBlip>
        <a:defRPr sz="1800" kern="1200">
          <a:solidFill>
            <a:schemeClr val="tx1"/>
          </a:solidFill>
          <a:latin typeface="+mn-lt"/>
          <a:ea typeface="+mn-ea"/>
          <a:cs typeface="+mn-cs"/>
        </a:defRPr>
      </a:lvl1pPr>
      <a:lvl2pPr marL="378447" indent="-157686" algn="l" defTabSz="801046" rtl="0" eaLnBrk="1" latinLnBrk="0" hangingPunct="1">
        <a:lnSpc>
          <a:spcPts val="1950"/>
        </a:lnSpc>
        <a:spcBef>
          <a:spcPts val="0"/>
        </a:spcBef>
        <a:spcAft>
          <a:spcPts val="300"/>
        </a:spcAft>
        <a:buClr>
          <a:schemeClr val="tx1">
            <a:lumMod val="75000"/>
            <a:lumOff val="25000"/>
          </a:schemeClr>
        </a:buClr>
        <a:buFontTx/>
        <a:buBlip>
          <a:blip r:embed="rId13"/>
        </a:buBlip>
        <a:defRPr sz="1800" kern="1200">
          <a:solidFill>
            <a:schemeClr val="tx1"/>
          </a:solidFill>
          <a:latin typeface="+mn-lt"/>
          <a:ea typeface="+mn-ea"/>
          <a:cs typeface="+mn-cs"/>
        </a:defRPr>
      </a:lvl2pPr>
      <a:lvl3pPr marL="599208" indent="-157686" algn="l" defTabSz="801046" rtl="0" eaLnBrk="1" latinLnBrk="0" hangingPunct="1">
        <a:lnSpc>
          <a:spcPts val="1950"/>
        </a:lnSpc>
        <a:spcBef>
          <a:spcPts val="0"/>
        </a:spcBef>
        <a:spcAft>
          <a:spcPts val="300"/>
        </a:spcAft>
        <a:buClr>
          <a:schemeClr val="tx1">
            <a:lumMod val="65000"/>
            <a:lumOff val="35000"/>
          </a:schemeClr>
        </a:buClr>
        <a:buFontTx/>
        <a:buBlip>
          <a:blip r:embed="rId13"/>
        </a:buBlip>
        <a:defRPr sz="1800" kern="1200">
          <a:solidFill>
            <a:schemeClr val="tx1"/>
          </a:solidFill>
          <a:latin typeface="+mn-lt"/>
          <a:ea typeface="+mn-ea"/>
          <a:cs typeface="+mn-cs"/>
        </a:defRPr>
      </a:lvl3pPr>
      <a:lvl4pPr marL="819969" indent="-157686" algn="l" defTabSz="801046" rtl="0" eaLnBrk="1" latinLnBrk="0" hangingPunct="1">
        <a:lnSpc>
          <a:spcPts val="1950"/>
        </a:lnSpc>
        <a:spcBef>
          <a:spcPts val="0"/>
        </a:spcBef>
        <a:spcAft>
          <a:spcPts val="300"/>
        </a:spcAft>
        <a:buClr>
          <a:schemeClr val="tx1">
            <a:lumMod val="50000"/>
            <a:lumOff val="50000"/>
          </a:schemeClr>
        </a:buClr>
        <a:buFontTx/>
        <a:buBlip>
          <a:blip r:embed="rId13"/>
        </a:buBlip>
        <a:defRPr sz="1800" kern="1200">
          <a:solidFill>
            <a:schemeClr val="tx1"/>
          </a:solidFill>
          <a:latin typeface="+mn-lt"/>
          <a:ea typeface="+mn-ea"/>
          <a:cs typeface="+mn-cs"/>
        </a:defRPr>
      </a:lvl4pPr>
      <a:lvl5pPr marL="1040731" indent="-157686" algn="l" defTabSz="801046" rtl="0" eaLnBrk="1" latinLnBrk="0" hangingPunct="1">
        <a:lnSpc>
          <a:spcPts val="1950"/>
        </a:lnSpc>
        <a:spcBef>
          <a:spcPts val="0"/>
        </a:spcBef>
        <a:spcAft>
          <a:spcPts val="300"/>
        </a:spcAft>
        <a:buClr>
          <a:schemeClr val="bg1">
            <a:lumMod val="65000"/>
          </a:schemeClr>
        </a:buClr>
        <a:buFontTx/>
        <a:buBlip>
          <a:blip r:embed="rId13"/>
        </a:buBlip>
        <a:defRPr sz="1800" kern="1200">
          <a:solidFill>
            <a:schemeClr val="tx1"/>
          </a:solidFill>
          <a:latin typeface="+mn-lt"/>
          <a:ea typeface="+mn-ea"/>
          <a:cs typeface="+mn-cs"/>
        </a:defRPr>
      </a:lvl5pPr>
      <a:lvl6pPr marL="2202880"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3404"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3929"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4451"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de-DE"/>
      </a:defPPr>
      <a:lvl1pPr marL="0" algn="l" defTabSz="801046" rtl="0" eaLnBrk="1" latinLnBrk="0" hangingPunct="1">
        <a:defRPr sz="1600" kern="1200">
          <a:solidFill>
            <a:schemeClr val="tx1"/>
          </a:solidFill>
          <a:latin typeface="+mn-lt"/>
          <a:ea typeface="+mn-ea"/>
          <a:cs typeface="+mn-cs"/>
        </a:defRPr>
      </a:lvl1pPr>
      <a:lvl2pPr marL="400525" algn="l" defTabSz="801046" rtl="0" eaLnBrk="1" latinLnBrk="0" hangingPunct="1">
        <a:defRPr sz="1600" kern="1200">
          <a:solidFill>
            <a:schemeClr val="tx1"/>
          </a:solidFill>
          <a:latin typeface="+mn-lt"/>
          <a:ea typeface="+mn-ea"/>
          <a:cs typeface="+mn-cs"/>
        </a:defRPr>
      </a:lvl2pPr>
      <a:lvl3pPr marL="801046" algn="l" defTabSz="801046" rtl="0" eaLnBrk="1" latinLnBrk="0" hangingPunct="1">
        <a:defRPr sz="1600" kern="1200">
          <a:solidFill>
            <a:schemeClr val="tx1"/>
          </a:solidFill>
          <a:latin typeface="+mn-lt"/>
          <a:ea typeface="+mn-ea"/>
          <a:cs typeface="+mn-cs"/>
        </a:defRPr>
      </a:lvl3pPr>
      <a:lvl4pPr marL="1201571" algn="l" defTabSz="801046" rtl="0" eaLnBrk="1" latinLnBrk="0" hangingPunct="1">
        <a:defRPr sz="1600" kern="1200">
          <a:solidFill>
            <a:schemeClr val="tx1"/>
          </a:solidFill>
          <a:latin typeface="+mn-lt"/>
          <a:ea typeface="+mn-ea"/>
          <a:cs typeface="+mn-cs"/>
        </a:defRPr>
      </a:lvl4pPr>
      <a:lvl5pPr marL="1602094" algn="l" defTabSz="801046" rtl="0" eaLnBrk="1" latinLnBrk="0" hangingPunct="1">
        <a:defRPr sz="1600" kern="1200">
          <a:solidFill>
            <a:schemeClr val="tx1"/>
          </a:solidFill>
          <a:latin typeface="+mn-lt"/>
          <a:ea typeface="+mn-ea"/>
          <a:cs typeface="+mn-cs"/>
        </a:defRPr>
      </a:lvl5pPr>
      <a:lvl6pPr marL="2002619" algn="l" defTabSz="801046" rtl="0" eaLnBrk="1" latinLnBrk="0" hangingPunct="1">
        <a:defRPr sz="1600" kern="1200">
          <a:solidFill>
            <a:schemeClr val="tx1"/>
          </a:solidFill>
          <a:latin typeface="+mn-lt"/>
          <a:ea typeface="+mn-ea"/>
          <a:cs typeface="+mn-cs"/>
        </a:defRPr>
      </a:lvl6pPr>
      <a:lvl7pPr marL="2403143" algn="l" defTabSz="801046" rtl="0" eaLnBrk="1" latinLnBrk="0" hangingPunct="1">
        <a:defRPr sz="1600" kern="1200">
          <a:solidFill>
            <a:schemeClr val="tx1"/>
          </a:solidFill>
          <a:latin typeface="+mn-lt"/>
          <a:ea typeface="+mn-ea"/>
          <a:cs typeface="+mn-cs"/>
        </a:defRPr>
      </a:lvl7pPr>
      <a:lvl8pPr marL="2803666" algn="l" defTabSz="801046" rtl="0" eaLnBrk="1" latinLnBrk="0" hangingPunct="1">
        <a:defRPr sz="1600" kern="1200">
          <a:solidFill>
            <a:schemeClr val="tx1"/>
          </a:solidFill>
          <a:latin typeface="+mn-lt"/>
          <a:ea typeface="+mn-ea"/>
          <a:cs typeface="+mn-cs"/>
        </a:defRPr>
      </a:lvl8pPr>
      <a:lvl9pPr marL="3204189" algn="l" defTabSz="80104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rotege.stanford.edu/"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hyperlink" Target="http://krizik.felk.cvut.cz/km/owldiff/"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groove.cs.utwente.nl/"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CIAO DC 2013</a:t>
            </a:r>
            <a:endParaRPr lang="de-DE" dirty="0"/>
          </a:p>
        </p:txBody>
      </p:sp>
      <p:sp>
        <p:nvSpPr>
          <p:cNvPr id="2" name="Textplatzhalter 1"/>
          <p:cNvSpPr>
            <a:spLocks noGrp="1"/>
          </p:cNvSpPr>
          <p:nvPr>
            <p:ph type="body" sz="quarter" idx="10"/>
          </p:nvPr>
        </p:nvSpPr>
        <p:spPr/>
        <p:txBody>
          <a:bodyPr/>
          <a:lstStyle/>
          <a:p>
            <a:r>
              <a:rPr lang="de-DE" dirty="0" smtClean="0"/>
              <a:t>Interactive Roadmap Generation in Enterprise Architecture Planning</a:t>
            </a:r>
            <a:endParaRPr lang="de-DE" dirty="0"/>
          </a:p>
        </p:txBody>
      </p:sp>
      <p:sp>
        <p:nvSpPr>
          <p:cNvPr id="6" name="Textplatzhalter 5"/>
          <p:cNvSpPr>
            <a:spLocks noGrp="1"/>
          </p:cNvSpPr>
          <p:nvPr>
            <p:ph type="body" sz="quarter" idx="11"/>
          </p:nvPr>
        </p:nvSpPr>
        <p:spPr/>
        <p:txBody>
          <a:bodyPr/>
          <a:lstStyle/>
          <a:p>
            <a:endParaRPr lang="de-DE" dirty="0" smtClean="0"/>
          </a:p>
          <a:p>
            <a:endParaRPr lang="de-DE" dirty="0" smtClean="0"/>
          </a:p>
          <a:p>
            <a:r>
              <a:rPr lang="de-DE" dirty="0" smtClean="0"/>
              <a:t>Philipp Diefenthaler, </a:t>
            </a:r>
            <a:r>
              <a:rPr lang="de-DE" dirty="0"/>
              <a:t>15. May </a:t>
            </a:r>
            <a:r>
              <a:rPr lang="de-DE" dirty="0" smtClean="0"/>
              <a:t>2013</a:t>
            </a:r>
          </a:p>
          <a:p>
            <a:endParaRPr lang="de-DE" dirty="0" smtClean="0"/>
          </a:p>
          <a:p>
            <a:r>
              <a:rPr lang="de-DE" dirty="0" smtClean="0"/>
              <a:t>Supervisor Prof. Dr. Bernhard Bauer, University of Augsburg</a:t>
            </a:r>
            <a:endParaRPr lang="de-DE" dirty="0"/>
          </a:p>
        </p:txBody>
      </p:sp>
    </p:spTree>
    <p:extLst>
      <p:ext uri="{BB962C8B-B14F-4D97-AF65-F5344CB8AC3E}">
        <p14:creationId xmlns:p14="http://schemas.microsoft.com/office/powerpoint/2010/main" val="768394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a:xfrm>
            <a:off x="5940152" y="1454400"/>
            <a:ext cx="2916254" cy="4363839"/>
          </a:xfrm>
        </p:spPr>
        <p:txBody>
          <a:bodyPr/>
          <a:lstStyle/>
          <a:p>
            <a:r>
              <a:rPr lang="de-DE" dirty="0" smtClean="0"/>
              <a:t>Models of </a:t>
            </a:r>
            <a:r>
              <a:rPr lang="de-DE" dirty="0" err="1" smtClean="0"/>
              <a:t>current</a:t>
            </a:r>
            <a:r>
              <a:rPr lang="de-DE" dirty="0" smtClean="0"/>
              <a:t> and </a:t>
            </a:r>
            <a:r>
              <a:rPr lang="de-DE" dirty="0" err="1" smtClean="0"/>
              <a:t>target</a:t>
            </a:r>
            <a:r>
              <a:rPr lang="de-DE" dirty="0" smtClean="0"/>
              <a:t> </a:t>
            </a:r>
            <a:r>
              <a:rPr lang="de-DE" dirty="0" err="1" smtClean="0"/>
              <a:t>state</a:t>
            </a:r>
            <a:r>
              <a:rPr lang="de-DE" dirty="0" smtClean="0"/>
              <a:t> </a:t>
            </a:r>
            <a:r>
              <a:rPr lang="de-DE" dirty="0" err="1" smtClean="0"/>
              <a:t>based</a:t>
            </a:r>
            <a:r>
              <a:rPr lang="de-DE" dirty="0" smtClean="0"/>
              <a:t> on Web Ontology Language (OWL 2) </a:t>
            </a:r>
            <a:r>
              <a:rPr lang="de-DE" dirty="0" err="1" smtClean="0"/>
              <a:t>from</a:t>
            </a:r>
            <a:r>
              <a:rPr lang="de-DE" dirty="0" smtClean="0"/>
              <a:t> World Wide Web Consortium</a:t>
            </a:r>
          </a:p>
          <a:p>
            <a:endParaRPr lang="de-DE" dirty="0" smtClean="0"/>
          </a:p>
          <a:p>
            <a:r>
              <a:rPr lang="de-DE" dirty="0"/>
              <a:t>Actions:</a:t>
            </a:r>
          </a:p>
          <a:p>
            <a:pPr lvl="1"/>
            <a:r>
              <a:rPr lang="de-DE" dirty="0" err="1"/>
              <a:t>Detailling</a:t>
            </a:r>
            <a:endParaRPr lang="de-DE" dirty="0"/>
          </a:p>
          <a:p>
            <a:pPr lvl="1"/>
            <a:r>
              <a:rPr lang="de-DE" dirty="0" err="1"/>
              <a:t>Sequencing</a:t>
            </a:r>
            <a:endParaRPr lang="de-DE" dirty="0"/>
          </a:p>
          <a:p>
            <a:pPr lvl="1"/>
            <a:r>
              <a:rPr lang="de-DE" dirty="0" smtClean="0"/>
              <a:t>Debugging</a:t>
            </a:r>
          </a:p>
          <a:p>
            <a:pPr lvl="1"/>
            <a:endParaRPr lang="de-DE" dirty="0"/>
          </a:p>
          <a:p>
            <a:endParaRPr lang="de-DE" dirty="0"/>
          </a:p>
          <a:p>
            <a:endParaRPr lang="de-DE" dirty="0" smtClean="0"/>
          </a:p>
          <a:p>
            <a:endParaRPr lang="de-DE" dirty="0"/>
          </a:p>
          <a:p>
            <a:endParaRPr lang="de-DE" dirty="0" smtClean="0"/>
          </a:p>
        </p:txBody>
      </p:sp>
      <p:sp>
        <p:nvSpPr>
          <p:cNvPr id="8" name="Textplatzhalter 7"/>
          <p:cNvSpPr>
            <a:spLocks noGrp="1"/>
          </p:cNvSpPr>
          <p:nvPr>
            <p:ph type="body" sz="quarter" idx="13"/>
          </p:nvPr>
        </p:nvSpPr>
        <p:spPr/>
        <p:txBody>
          <a:bodyPr/>
          <a:lstStyle/>
          <a:p>
            <a:endParaRPr lang="de-DE"/>
          </a:p>
        </p:txBody>
      </p:sp>
      <p:sp>
        <p:nvSpPr>
          <p:cNvPr id="7" name="Titel 6"/>
          <p:cNvSpPr>
            <a:spLocks noGrp="1"/>
          </p:cNvSpPr>
          <p:nvPr>
            <p:ph type="title"/>
          </p:nvPr>
        </p:nvSpPr>
        <p:spPr/>
        <p:txBody>
          <a:bodyPr/>
          <a:lstStyle/>
          <a:p>
            <a:r>
              <a:rPr lang="de-DE" dirty="0" smtClean="0"/>
              <a:t>Planning </a:t>
            </a:r>
            <a:r>
              <a:rPr lang="de-DE" dirty="0" err="1" smtClean="0"/>
              <a:t>Component</a:t>
            </a:r>
            <a:r>
              <a:rPr lang="de-DE" dirty="0" smtClean="0"/>
              <a:t> in </a:t>
            </a:r>
            <a:r>
              <a:rPr lang="de-DE" dirty="0" err="1" smtClean="0"/>
              <a:t>Context</a:t>
            </a:r>
            <a:endParaRPr lang="de-DE" dirty="0"/>
          </a:p>
        </p:txBody>
      </p:sp>
      <p:sp>
        <p:nvSpPr>
          <p:cNvPr id="3" name="Fußzeilenplatzhalter 2"/>
          <p:cNvSpPr>
            <a:spLocks noGrp="1"/>
          </p:cNvSpPr>
          <p:nvPr>
            <p:ph type="ftr" sz="quarter" idx="15"/>
          </p:nvPr>
        </p:nvSpPr>
        <p:spPr/>
        <p:txBody>
          <a:bodyPr/>
          <a:lstStyle/>
          <a:p>
            <a:r>
              <a:rPr lang="en-US" dirty="0" smtClean="0"/>
              <a:t>Motivation | </a:t>
            </a:r>
            <a:r>
              <a:rPr lang="en-US" dirty="0" smtClean="0">
                <a:solidFill>
                  <a:schemeClr val="tx1"/>
                </a:solidFill>
              </a:rPr>
              <a:t>Proposed Solution</a:t>
            </a:r>
            <a:r>
              <a:rPr lang="en-US" dirty="0" smtClean="0"/>
              <a:t> | State of the thesis | Future Plans | Q &amp; A</a:t>
            </a:r>
            <a:endParaRPr lang="de-DE" dirty="0" smtClean="0"/>
          </a:p>
        </p:txBody>
      </p:sp>
      <p:pic>
        <p:nvPicPr>
          <p:cNvPr id="2050" name="Picture 2" descr="Z:\D - Publikationen\2013 CIAO DC\approach-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5544616" cy="401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119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en-US" dirty="0" smtClean="0"/>
              <a:t>Input: Coarse model of the target state, e.g. a Business Support Map of the Application Landscape with target processes and target organization units</a:t>
            </a:r>
          </a:p>
          <a:p>
            <a:endParaRPr lang="en-US" dirty="0"/>
          </a:p>
          <a:p>
            <a:r>
              <a:rPr lang="en-US" dirty="0" smtClean="0"/>
              <a:t>Abstract actions for detailing the target:</a:t>
            </a:r>
          </a:p>
          <a:p>
            <a:pPr lvl="1"/>
            <a:r>
              <a:rPr lang="en-US" dirty="0" smtClean="0"/>
              <a:t>Create </a:t>
            </a:r>
            <a:r>
              <a:rPr lang="en-US" dirty="0"/>
              <a:t>new application </a:t>
            </a:r>
            <a:r>
              <a:rPr lang="en-US" dirty="0" smtClean="0"/>
              <a:t>component</a:t>
            </a:r>
          </a:p>
          <a:p>
            <a:pPr lvl="1"/>
            <a:r>
              <a:rPr lang="en-US" dirty="0" smtClean="0"/>
              <a:t>Retain one application component</a:t>
            </a:r>
          </a:p>
          <a:p>
            <a:pPr lvl="1"/>
            <a:r>
              <a:rPr lang="en-US" dirty="0" smtClean="0"/>
              <a:t>Retain several application components</a:t>
            </a:r>
          </a:p>
          <a:p>
            <a:pPr lvl="1"/>
            <a:r>
              <a:rPr lang="en-US" dirty="0" smtClean="0"/>
              <a:t>Create new application service</a:t>
            </a:r>
          </a:p>
          <a:p>
            <a:pPr lvl="1"/>
            <a:r>
              <a:rPr lang="en-US" dirty="0" smtClean="0"/>
              <a:t>Retain application service</a:t>
            </a:r>
          </a:p>
          <a:p>
            <a:pPr lvl="1"/>
            <a:r>
              <a:rPr lang="en-US" dirty="0" smtClean="0"/>
              <a:t>Retain several application </a:t>
            </a:r>
            <a:r>
              <a:rPr lang="en-US" dirty="0" smtClean="0"/>
              <a:t>services</a:t>
            </a:r>
          </a:p>
          <a:p>
            <a:pPr lvl="1"/>
            <a:r>
              <a:rPr lang="en-US" dirty="0" smtClean="0"/>
              <a:t>….</a:t>
            </a:r>
            <a:endParaRPr lang="en-US" dirty="0" smtClean="0"/>
          </a:p>
          <a:p>
            <a:pPr lvl="1"/>
            <a:endParaRPr lang="en-US" dirty="0"/>
          </a:p>
          <a:p>
            <a:r>
              <a:rPr lang="en-US" dirty="0" smtClean="0"/>
              <a:t>Result: Transformation Model with successor relationships between elements of the current and target state</a:t>
            </a:r>
            <a:endParaRPr lang="de-DE" dirty="0"/>
          </a:p>
        </p:txBody>
      </p:sp>
      <p:sp>
        <p:nvSpPr>
          <p:cNvPr id="8" name="Textplatzhalter 7"/>
          <p:cNvSpPr>
            <a:spLocks noGrp="1"/>
          </p:cNvSpPr>
          <p:nvPr>
            <p:ph type="body" sz="quarter" idx="13"/>
          </p:nvPr>
        </p:nvSpPr>
        <p:spPr/>
        <p:txBody>
          <a:bodyPr/>
          <a:lstStyle/>
          <a:p>
            <a:endParaRPr lang="de-DE" dirty="0"/>
          </a:p>
        </p:txBody>
      </p:sp>
      <p:sp>
        <p:nvSpPr>
          <p:cNvPr id="7" name="Titel 6"/>
          <p:cNvSpPr>
            <a:spLocks noGrp="1"/>
          </p:cNvSpPr>
          <p:nvPr>
            <p:ph type="title"/>
          </p:nvPr>
        </p:nvSpPr>
        <p:spPr/>
        <p:txBody>
          <a:bodyPr/>
          <a:lstStyle/>
          <a:p>
            <a:r>
              <a:rPr lang="en-US" dirty="0" smtClean="0"/>
              <a:t>Detailing</a:t>
            </a:r>
            <a:r>
              <a:rPr lang="de-DE" dirty="0" smtClean="0"/>
              <a:t> </a:t>
            </a:r>
            <a:r>
              <a:rPr lang="en-US" dirty="0" smtClean="0"/>
              <a:t>the Target</a:t>
            </a:r>
            <a:endParaRPr lang="en-US" dirty="0"/>
          </a:p>
        </p:txBody>
      </p:sp>
      <p:sp>
        <p:nvSpPr>
          <p:cNvPr id="3" name="Fußzeilenplatzhalter 2"/>
          <p:cNvSpPr>
            <a:spLocks noGrp="1"/>
          </p:cNvSpPr>
          <p:nvPr>
            <p:ph type="ftr" sz="quarter" idx="15"/>
          </p:nvPr>
        </p:nvSpPr>
        <p:spPr/>
        <p:txBody>
          <a:bodyPr/>
          <a:lstStyle/>
          <a:p>
            <a:r>
              <a:rPr lang="en-US" dirty="0" smtClean="0"/>
              <a:t>Motivation | </a:t>
            </a:r>
            <a:r>
              <a:rPr lang="en-US" dirty="0" smtClean="0">
                <a:solidFill>
                  <a:schemeClr val="tx1"/>
                </a:solidFill>
              </a:rPr>
              <a:t>Proposed Solution</a:t>
            </a:r>
            <a:r>
              <a:rPr lang="en-US" dirty="0" smtClean="0"/>
              <a:t> | State of the thesis | Future Plans | Q &amp; A</a:t>
            </a:r>
            <a:endParaRPr lang="de-DE" dirty="0" smtClean="0"/>
          </a:p>
        </p:txBody>
      </p:sp>
    </p:spTree>
    <p:extLst>
      <p:ext uri="{BB962C8B-B14F-4D97-AF65-F5344CB8AC3E}">
        <p14:creationId xmlns:p14="http://schemas.microsoft.com/office/powerpoint/2010/main" val="1562790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4499992" y="4725144"/>
            <a:ext cx="1512168"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Excerpt </a:t>
            </a:r>
            <a:r>
              <a:rPr lang="en-US" dirty="0" smtClean="0"/>
              <a:t>n</a:t>
            </a:r>
            <a:endParaRPr lang="en-US" dirty="0"/>
          </a:p>
        </p:txBody>
      </p:sp>
      <p:sp>
        <p:nvSpPr>
          <p:cNvPr id="11" name="Abgerundetes Rechteck 10"/>
          <p:cNvSpPr/>
          <p:nvPr/>
        </p:nvSpPr>
        <p:spPr>
          <a:xfrm>
            <a:off x="4211960" y="4365104"/>
            <a:ext cx="1512168"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Excerpt </a:t>
            </a:r>
            <a:r>
              <a:rPr lang="en-US" dirty="0" smtClean="0"/>
              <a:t>3</a:t>
            </a:r>
            <a:endParaRPr lang="en-US" dirty="0"/>
          </a:p>
        </p:txBody>
      </p:sp>
      <p:sp>
        <p:nvSpPr>
          <p:cNvPr id="15" name="Abgerundetes Rechteck 14"/>
          <p:cNvSpPr/>
          <p:nvPr/>
        </p:nvSpPr>
        <p:spPr>
          <a:xfrm>
            <a:off x="3851920" y="4005064"/>
            <a:ext cx="1512168"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Excerpt </a:t>
            </a:r>
            <a:r>
              <a:rPr lang="en-US" dirty="0" smtClean="0"/>
              <a:t>2</a:t>
            </a:r>
            <a:endParaRPr lang="en-US" dirty="0"/>
          </a:p>
        </p:txBody>
      </p:sp>
      <p:sp>
        <p:nvSpPr>
          <p:cNvPr id="9" name="Textplatzhalter 8"/>
          <p:cNvSpPr>
            <a:spLocks noGrp="1"/>
          </p:cNvSpPr>
          <p:nvPr>
            <p:ph type="body" sz="quarter" idx="14"/>
          </p:nvPr>
        </p:nvSpPr>
        <p:spPr>
          <a:xfrm>
            <a:off x="6444208" y="4064097"/>
            <a:ext cx="2520280" cy="1936273"/>
          </a:xfrm>
        </p:spPr>
        <p:txBody>
          <a:bodyPr/>
          <a:lstStyle/>
          <a:p>
            <a:r>
              <a:rPr lang="en-US" dirty="0"/>
              <a:t>Each excerpt is planned in </a:t>
            </a:r>
            <a:r>
              <a:rPr lang="en-US" dirty="0" smtClean="0"/>
              <a:t>detail</a:t>
            </a:r>
          </a:p>
          <a:p>
            <a:r>
              <a:rPr lang="en-US" dirty="0" smtClean="0"/>
              <a:t>An Excerpt consists of at least one dependent change</a:t>
            </a:r>
          </a:p>
        </p:txBody>
      </p:sp>
      <p:sp>
        <p:nvSpPr>
          <p:cNvPr id="8" name="Textplatzhalter 7"/>
          <p:cNvSpPr>
            <a:spLocks noGrp="1"/>
          </p:cNvSpPr>
          <p:nvPr>
            <p:ph type="body" sz="quarter" idx="13"/>
          </p:nvPr>
        </p:nvSpPr>
        <p:spPr/>
        <p:txBody>
          <a:bodyPr/>
          <a:lstStyle/>
          <a:p>
            <a:endParaRPr lang="en-US" dirty="0"/>
          </a:p>
        </p:txBody>
      </p:sp>
      <p:sp>
        <p:nvSpPr>
          <p:cNvPr id="7" name="Titel 6"/>
          <p:cNvSpPr>
            <a:spLocks noGrp="1"/>
          </p:cNvSpPr>
          <p:nvPr>
            <p:ph type="title"/>
          </p:nvPr>
        </p:nvSpPr>
        <p:spPr/>
        <p:txBody>
          <a:bodyPr/>
          <a:lstStyle/>
          <a:p>
            <a:r>
              <a:rPr lang="en-US" dirty="0" smtClean="0"/>
              <a:t>Excerpts of dependent changes</a:t>
            </a:r>
            <a:endParaRPr lang="en-US" dirty="0"/>
          </a:p>
        </p:txBody>
      </p:sp>
      <p:sp>
        <p:nvSpPr>
          <p:cNvPr id="3" name="Fußzeilenplatzhalter 2"/>
          <p:cNvSpPr>
            <a:spLocks noGrp="1"/>
          </p:cNvSpPr>
          <p:nvPr>
            <p:ph type="ftr" sz="quarter" idx="15"/>
          </p:nvPr>
        </p:nvSpPr>
        <p:spPr/>
        <p:txBody>
          <a:bodyPr/>
          <a:lstStyle/>
          <a:p>
            <a:r>
              <a:rPr lang="en-US" dirty="0" smtClean="0"/>
              <a:t>Motivation | </a:t>
            </a:r>
            <a:r>
              <a:rPr lang="en-US" dirty="0" smtClean="0">
                <a:solidFill>
                  <a:schemeClr val="tx1"/>
                </a:solidFill>
              </a:rPr>
              <a:t>Proposed Solution</a:t>
            </a:r>
            <a:r>
              <a:rPr lang="en-US" dirty="0" smtClean="0"/>
              <a:t> | State of the thesis | Future Plans | Q &amp; A</a:t>
            </a:r>
            <a:endParaRPr lang="de-DE" dirty="0" smtClean="0"/>
          </a:p>
        </p:txBody>
      </p:sp>
      <p:sp>
        <p:nvSpPr>
          <p:cNvPr id="12" name="Rechteck 11"/>
          <p:cNvSpPr/>
          <p:nvPr/>
        </p:nvSpPr>
        <p:spPr>
          <a:xfrm>
            <a:off x="467544" y="5589240"/>
            <a:ext cx="2088232"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mtClean="0"/>
              <a:t>detailed</a:t>
            </a:r>
            <a:br>
              <a:rPr lang="en-US" smtClean="0"/>
            </a:br>
            <a:r>
              <a:rPr lang="en-US" smtClean="0"/>
              <a:t>Current State</a:t>
            </a:r>
            <a:endParaRPr lang="en-US"/>
          </a:p>
        </p:txBody>
      </p:sp>
      <p:sp>
        <p:nvSpPr>
          <p:cNvPr id="13" name="Rechteck 12"/>
          <p:cNvSpPr/>
          <p:nvPr/>
        </p:nvSpPr>
        <p:spPr>
          <a:xfrm>
            <a:off x="6660232" y="1628800"/>
            <a:ext cx="2088232"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mtClean="0"/>
              <a:t>detailed Target State</a:t>
            </a:r>
            <a:endParaRPr lang="en-US"/>
          </a:p>
        </p:txBody>
      </p:sp>
      <p:sp>
        <p:nvSpPr>
          <p:cNvPr id="14" name="Abgerundetes Rechteck 13"/>
          <p:cNvSpPr/>
          <p:nvPr/>
        </p:nvSpPr>
        <p:spPr>
          <a:xfrm>
            <a:off x="2915816" y="3573016"/>
            <a:ext cx="1512168"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Excerpt 1</a:t>
            </a:r>
            <a:endParaRPr lang="en-US" dirty="0"/>
          </a:p>
        </p:txBody>
      </p:sp>
      <p:cxnSp>
        <p:nvCxnSpPr>
          <p:cNvPr id="16" name="Gerade Verbindung mit Pfeil 15"/>
          <p:cNvCxnSpPr>
            <a:stCxn id="12" idx="0"/>
          </p:cNvCxnSpPr>
          <p:nvPr/>
        </p:nvCxnSpPr>
        <p:spPr>
          <a:xfrm flipV="1">
            <a:off x="1511660" y="4149080"/>
            <a:ext cx="1494166" cy="14401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Gerade Verbindung mit Pfeil 16"/>
          <p:cNvCxnSpPr>
            <a:stCxn id="12" idx="0"/>
            <a:endCxn id="15" idx="1"/>
          </p:cNvCxnSpPr>
          <p:nvPr/>
        </p:nvCxnSpPr>
        <p:spPr>
          <a:xfrm flipV="1">
            <a:off x="1511660" y="4293096"/>
            <a:ext cx="2340260" cy="12961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Gerade Verbindung mit Pfeil 17"/>
          <p:cNvCxnSpPr>
            <a:stCxn id="12" idx="0"/>
            <a:endCxn id="11" idx="1"/>
          </p:cNvCxnSpPr>
          <p:nvPr/>
        </p:nvCxnSpPr>
        <p:spPr>
          <a:xfrm flipV="1">
            <a:off x="1511660" y="4653136"/>
            <a:ext cx="2700300" cy="9361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Gerade Verbindung mit Pfeil 18"/>
          <p:cNvCxnSpPr>
            <a:stCxn id="12" idx="0"/>
            <a:endCxn id="10" idx="1"/>
          </p:cNvCxnSpPr>
          <p:nvPr/>
        </p:nvCxnSpPr>
        <p:spPr>
          <a:xfrm flipV="1">
            <a:off x="1511660" y="5013176"/>
            <a:ext cx="2988332"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Ellipse 19"/>
          <p:cNvSpPr/>
          <p:nvPr/>
        </p:nvSpPr>
        <p:spPr>
          <a:xfrm rot="1348406">
            <a:off x="2574242" y="3518709"/>
            <a:ext cx="3783748" cy="1827890"/>
          </a:xfrm>
          <a:prstGeom prst="ellipse">
            <a:avLst/>
          </a:prstGeom>
          <a:solidFill>
            <a:schemeClr val="accent1">
              <a:alpha val="23000"/>
            </a:schemeClr>
          </a:solidFill>
          <a:ln>
            <a:solidFill>
              <a:schemeClr val="accent1">
                <a:shade val="50000"/>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C:\Users\diefenph\AppData\Local\Microsoft\Windows\Temporary Internet Files\Content.IE5\JZOZITMN\MC9004242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84512"/>
            <a:ext cx="1749425" cy="17526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cxnSp>
        <p:nvCxnSpPr>
          <p:cNvPr id="22" name="Gerade Verbindung mit Pfeil 21"/>
          <p:cNvCxnSpPr>
            <a:stCxn id="14" idx="0"/>
            <a:endCxn id="13" idx="2"/>
          </p:cNvCxnSpPr>
          <p:nvPr/>
        </p:nvCxnSpPr>
        <p:spPr>
          <a:xfrm flipV="1">
            <a:off x="3671900" y="2276872"/>
            <a:ext cx="4032448" cy="12961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Gerade Verbindung mit Pfeil 22"/>
          <p:cNvCxnSpPr>
            <a:stCxn id="15" idx="0"/>
            <a:endCxn id="13" idx="2"/>
          </p:cNvCxnSpPr>
          <p:nvPr/>
        </p:nvCxnSpPr>
        <p:spPr>
          <a:xfrm flipV="1">
            <a:off x="4608004" y="2276872"/>
            <a:ext cx="3096344" cy="17281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Gerade Verbindung mit Pfeil 23"/>
          <p:cNvCxnSpPr>
            <a:stCxn id="15" idx="3"/>
            <a:endCxn id="13" idx="2"/>
          </p:cNvCxnSpPr>
          <p:nvPr/>
        </p:nvCxnSpPr>
        <p:spPr>
          <a:xfrm flipV="1">
            <a:off x="5364088" y="2276872"/>
            <a:ext cx="2340260" cy="20162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Gerade Verbindung mit Pfeil 24"/>
          <p:cNvCxnSpPr>
            <a:stCxn id="11" idx="3"/>
            <a:endCxn id="13" idx="2"/>
          </p:cNvCxnSpPr>
          <p:nvPr/>
        </p:nvCxnSpPr>
        <p:spPr>
          <a:xfrm flipV="1">
            <a:off x="5724128" y="2276872"/>
            <a:ext cx="1980220" cy="23762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Gerade Verbindung 25"/>
          <p:cNvCxnSpPr/>
          <p:nvPr/>
        </p:nvCxnSpPr>
        <p:spPr>
          <a:xfrm>
            <a:off x="2411760" y="2924944"/>
            <a:ext cx="594066" cy="635868"/>
          </a:xfrm>
          <a:prstGeom prst="line">
            <a:avLst/>
          </a:prstGeom>
        </p:spPr>
        <p:style>
          <a:lnRef idx="2">
            <a:schemeClr val="dk1"/>
          </a:lnRef>
          <a:fillRef idx="0">
            <a:schemeClr val="dk1"/>
          </a:fillRef>
          <a:effectRef idx="1">
            <a:schemeClr val="dk1"/>
          </a:effectRef>
          <a:fontRef idx="minor">
            <a:schemeClr val="tx1"/>
          </a:fontRef>
        </p:style>
      </p:cxnSp>
      <p:cxnSp>
        <p:nvCxnSpPr>
          <p:cNvPr id="27" name="Gerade Verbindung 26"/>
          <p:cNvCxnSpPr/>
          <p:nvPr/>
        </p:nvCxnSpPr>
        <p:spPr>
          <a:xfrm>
            <a:off x="1702296" y="3861048"/>
            <a:ext cx="1213520" cy="288032"/>
          </a:xfrm>
          <a:prstGeom prst="line">
            <a:avLst/>
          </a:prstGeom>
        </p:spPr>
        <p:style>
          <a:lnRef idx="2">
            <a:schemeClr val="dk1"/>
          </a:lnRef>
          <a:fillRef idx="0">
            <a:schemeClr val="dk1"/>
          </a:fillRef>
          <a:effectRef idx="1">
            <a:schemeClr val="dk1"/>
          </a:effectRef>
          <a:fontRef idx="minor">
            <a:schemeClr val="tx1"/>
          </a:fontRef>
        </p:style>
      </p:cxnSp>
      <p:sp>
        <p:nvSpPr>
          <p:cNvPr id="28" name="Abgerundetes Rechteck 27"/>
          <p:cNvSpPr/>
          <p:nvPr/>
        </p:nvSpPr>
        <p:spPr>
          <a:xfrm>
            <a:off x="179512" y="1124744"/>
            <a:ext cx="6264696" cy="14401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Excerpt </a:t>
            </a:r>
            <a:r>
              <a:rPr lang="en-US" dirty="0" smtClean="0"/>
              <a:t>1</a:t>
            </a:r>
          </a:p>
          <a:p>
            <a:endParaRPr lang="en-US" dirty="0" smtClean="0"/>
          </a:p>
          <a:p>
            <a:endParaRPr lang="en-US" dirty="0" smtClean="0"/>
          </a:p>
          <a:p>
            <a:endParaRPr lang="en-US" dirty="0" smtClean="0"/>
          </a:p>
          <a:p>
            <a:endParaRPr lang="en-US" dirty="0"/>
          </a:p>
        </p:txBody>
      </p:sp>
      <p:sp>
        <p:nvSpPr>
          <p:cNvPr id="29" name="Abgerundetes Rechteck 28"/>
          <p:cNvSpPr/>
          <p:nvPr/>
        </p:nvSpPr>
        <p:spPr>
          <a:xfrm>
            <a:off x="395536" y="1662668"/>
            <a:ext cx="1300335" cy="6142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Develop Application Component</a:t>
            </a:r>
            <a:endParaRPr lang="en-US" sz="1000" dirty="0"/>
          </a:p>
        </p:txBody>
      </p:sp>
      <p:sp>
        <p:nvSpPr>
          <p:cNvPr id="30" name="Abgerundetes Rechteck 29"/>
          <p:cNvSpPr/>
          <p:nvPr/>
        </p:nvSpPr>
        <p:spPr>
          <a:xfrm>
            <a:off x="1907705" y="1708820"/>
            <a:ext cx="801088" cy="5680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Develop</a:t>
            </a:r>
          </a:p>
          <a:p>
            <a:pPr algn="ctr"/>
            <a:r>
              <a:rPr lang="en-US" sz="1000" dirty="0" smtClean="0"/>
              <a:t>Service</a:t>
            </a:r>
            <a:endParaRPr lang="en-US" sz="1000" dirty="0"/>
          </a:p>
        </p:txBody>
      </p:sp>
      <p:cxnSp>
        <p:nvCxnSpPr>
          <p:cNvPr id="31" name="Gerade Verbindung mit Pfeil 30"/>
          <p:cNvCxnSpPr/>
          <p:nvPr/>
        </p:nvCxnSpPr>
        <p:spPr>
          <a:xfrm>
            <a:off x="1702296" y="1992846"/>
            <a:ext cx="2054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Abgerundetes Rechteck 31"/>
          <p:cNvSpPr/>
          <p:nvPr/>
        </p:nvSpPr>
        <p:spPr>
          <a:xfrm>
            <a:off x="2870812" y="1602944"/>
            <a:ext cx="1125124" cy="7840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Change Dependencies</a:t>
            </a:r>
            <a:endParaRPr lang="en-US" sz="1000" dirty="0"/>
          </a:p>
        </p:txBody>
      </p:sp>
      <p:cxnSp>
        <p:nvCxnSpPr>
          <p:cNvPr id="33" name="Gerade Verbindung mit Pfeil 32"/>
          <p:cNvCxnSpPr>
            <a:stCxn id="30" idx="3"/>
            <a:endCxn id="32" idx="1"/>
          </p:cNvCxnSpPr>
          <p:nvPr/>
        </p:nvCxnSpPr>
        <p:spPr>
          <a:xfrm>
            <a:off x="2708793" y="1992846"/>
            <a:ext cx="162019" cy="21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Abgerundetes Rechteck 33"/>
          <p:cNvSpPr/>
          <p:nvPr/>
        </p:nvSpPr>
        <p:spPr>
          <a:xfrm>
            <a:off x="4169398" y="1662668"/>
            <a:ext cx="801088" cy="667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a:t>
            </a:r>
            <a:r>
              <a:rPr lang="en-US" sz="1000" dirty="0" smtClean="0"/>
              <a:t>hutdown</a:t>
            </a:r>
          </a:p>
          <a:p>
            <a:pPr algn="ctr"/>
            <a:r>
              <a:rPr lang="en-US" sz="1000" dirty="0" smtClean="0"/>
              <a:t>Service</a:t>
            </a:r>
          </a:p>
        </p:txBody>
      </p:sp>
      <p:cxnSp>
        <p:nvCxnSpPr>
          <p:cNvPr id="35" name="Gerade Verbindung mit Pfeil 34"/>
          <p:cNvCxnSpPr>
            <a:stCxn id="32" idx="3"/>
            <a:endCxn id="34" idx="1"/>
          </p:cNvCxnSpPr>
          <p:nvPr/>
        </p:nvCxnSpPr>
        <p:spPr>
          <a:xfrm>
            <a:off x="3995936" y="1994982"/>
            <a:ext cx="173462" cy="16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Abgerundetes Rechteck 35"/>
          <p:cNvSpPr/>
          <p:nvPr/>
        </p:nvSpPr>
        <p:spPr>
          <a:xfrm>
            <a:off x="5140372" y="1628800"/>
            <a:ext cx="1159820" cy="7177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a:t>
            </a:r>
            <a:r>
              <a:rPr lang="en-US" sz="1000" dirty="0" smtClean="0"/>
              <a:t>hutdown</a:t>
            </a:r>
          </a:p>
          <a:p>
            <a:pPr algn="ctr"/>
            <a:r>
              <a:rPr lang="en-US" sz="1000" dirty="0" smtClean="0"/>
              <a:t>Application Component</a:t>
            </a:r>
            <a:endParaRPr lang="en-US" sz="1000" dirty="0"/>
          </a:p>
        </p:txBody>
      </p:sp>
      <p:cxnSp>
        <p:nvCxnSpPr>
          <p:cNvPr id="37" name="Gerade Verbindung mit Pfeil 36"/>
          <p:cNvCxnSpPr>
            <a:stCxn id="34" idx="3"/>
            <a:endCxn id="36" idx="1"/>
          </p:cNvCxnSpPr>
          <p:nvPr/>
        </p:nvCxnSpPr>
        <p:spPr>
          <a:xfrm flipV="1">
            <a:off x="4970486" y="1987687"/>
            <a:ext cx="169886" cy="89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9290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a:xfrm>
            <a:off x="5004048" y="1340768"/>
            <a:ext cx="3852358" cy="2409093"/>
          </a:xfrm>
        </p:spPr>
        <p:txBody>
          <a:bodyPr/>
          <a:lstStyle/>
          <a:p>
            <a:pPr lvl="1"/>
            <a:r>
              <a:rPr lang="en-US" sz="1600" dirty="0" smtClean="0"/>
              <a:t>The </a:t>
            </a:r>
            <a:r>
              <a:rPr lang="en-US" sz="1600" b="1" i="1" dirty="0" smtClean="0"/>
              <a:t>initial state </a:t>
            </a:r>
            <a:r>
              <a:rPr lang="en-US" sz="1600" dirty="0" smtClean="0"/>
              <a:t>is a combination of the current and target state connected through the transformation model and all relationships from the current state</a:t>
            </a:r>
          </a:p>
          <a:p>
            <a:pPr lvl="1"/>
            <a:r>
              <a:rPr lang="en-US" sz="1600" dirty="0" smtClean="0"/>
              <a:t>The </a:t>
            </a:r>
            <a:r>
              <a:rPr lang="en-US" sz="1600" b="1" i="1" dirty="0" smtClean="0"/>
              <a:t>goal state</a:t>
            </a:r>
            <a:r>
              <a:rPr lang="en-US" sz="1600" dirty="0" smtClean="0"/>
              <a:t> is a combination of the current and target state connected through the transformation model and all relationships from the current state</a:t>
            </a:r>
          </a:p>
        </p:txBody>
      </p:sp>
      <p:sp>
        <p:nvSpPr>
          <p:cNvPr id="8" name="Textplatzhalter 7"/>
          <p:cNvSpPr>
            <a:spLocks noGrp="1"/>
          </p:cNvSpPr>
          <p:nvPr>
            <p:ph type="body" sz="quarter" idx="13"/>
          </p:nvPr>
        </p:nvSpPr>
        <p:spPr/>
        <p:txBody>
          <a:bodyPr/>
          <a:lstStyle/>
          <a:p>
            <a:r>
              <a:rPr lang="de-DE" dirty="0"/>
              <a:t>From an </a:t>
            </a:r>
            <a:r>
              <a:rPr lang="de-DE" dirty="0" err="1"/>
              <a:t>initial</a:t>
            </a:r>
            <a:r>
              <a:rPr lang="de-DE" dirty="0"/>
              <a:t> to a </a:t>
            </a:r>
            <a:r>
              <a:rPr lang="de-DE" dirty="0" err="1"/>
              <a:t>goal</a:t>
            </a:r>
            <a:r>
              <a:rPr lang="de-DE" dirty="0"/>
              <a:t> </a:t>
            </a:r>
            <a:r>
              <a:rPr lang="de-DE" dirty="0" err="1"/>
              <a:t>state</a:t>
            </a:r>
            <a:endParaRPr lang="de-DE" dirty="0"/>
          </a:p>
        </p:txBody>
      </p:sp>
      <p:sp>
        <p:nvSpPr>
          <p:cNvPr id="7" name="Titel 6"/>
          <p:cNvSpPr>
            <a:spLocks noGrp="1"/>
          </p:cNvSpPr>
          <p:nvPr>
            <p:ph type="title"/>
          </p:nvPr>
        </p:nvSpPr>
        <p:spPr/>
        <p:txBody>
          <a:bodyPr/>
          <a:lstStyle/>
          <a:p>
            <a:r>
              <a:rPr lang="de-DE" dirty="0" err="1" smtClean="0"/>
              <a:t>Creating</a:t>
            </a:r>
            <a:r>
              <a:rPr lang="de-DE" dirty="0" smtClean="0"/>
              <a:t> </a:t>
            </a:r>
            <a:r>
              <a:rPr lang="de-DE" dirty="0" err="1" smtClean="0"/>
              <a:t>Detailed</a:t>
            </a:r>
            <a:r>
              <a:rPr lang="de-DE" dirty="0" smtClean="0"/>
              <a:t> Plans</a:t>
            </a:r>
            <a:endParaRPr lang="de-DE" dirty="0"/>
          </a:p>
        </p:txBody>
      </p:sp>
      <p:sp>
        <p:nvSpPr>
          <p:cNvPr id="3" name="Fußzeilenplatzhalter 2"/>
          <p:cNvSpPr>
            <a:spLocks noGrp="1"/>
          </p:cNvSpPr>
          <p:nvPr>
            <p:ph type="ftr" sz="quarter" idx="15"/>
          </p:nvPr>
        </p:nvSpPr>
        <p:spPr/>
        <p:txBody>
          <a:bodyPr/>
          <a:lstStyle/>
          <a:p>
            <a:r>
              <a:rPr lang="en-US" dirty="0" smtClean="0"/>
              <a:t>Motivation | </a:t>
            </a:r>
            <a:r>
              <a:rPr lang="en-US" dirty="0" smtClean="0">
                <a:solidFill>
                  <a:schemeClr val="tx1"/>
                </a:solidFill>
              </a:rPr>
              <a:t>Proposed Solution</a:t>
            </a:r>
            <a:r>
              <a:rPr lang="en-US" dirty="0" smtClean="0"/>
              <a:t> | State of the thesis | Future Plans | Q &amp; A</a:t>
            </a:r>
            <a:endParaRPr lang="de-DE" dirty="0" smtClean="0"/>
          </a:p>
        </p:txBody>
      </p:sp>
      <p:grpSp>
        <p:nvGrpSpPr>
          <p:cNvPr id="6" name="Gruppieren 5"/>
          <p:cNvGrpSpPr/>
          <p:nvPr/>
        </p:nvGrpSpPr>
        <p:grpSpPr>
          <a:xfrm>
            <a:off x="3007936" y="2223819"/>
            <a:ext cx="1852096" cy="2054691"/>
            <a:chOff x="2780876" y="2511851"/>
            <a:chExt cx="1852096" cy="2054691"/>
          </a:xfrm>
        </p:grpSpPr>
        <p:sp>
          <p:nvSpPr>
            <p:cNvPr id="10" name="Ellipse 9"/>
            <p:cNvSpPr/>
            <p:nvPr/>
          </p:nvSpPr>
          <p:spPr>
            <a:xfrm>
              <a:off x="3506165" y="2511851"/>
              <a:ext cx="690299" cy="326499"/>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Initial</a:t>
              </a:r>
              <a:endParaRPr lang="de-DE" sz="1000" dirty="0">
                <a:solidFill>
                  <a:schemeClr val="tx1"/>
                </a:solidFill>
              </a:endParaRPr>
            </a:p>
          </p:txBody>
        </p:sp>
        <p:sp>
          <p:nvSpPr>
            <p:cNvPr id="11" name="Ellipse 10"/>
            <p:cNvSpPr/>
            <p:nvPr/>
          </p:nvSpPr>
          <p:spPr>
            <a:xfrm>
              <a:off x="3528224" y="4240043"/>
              <a:ext cx="749318" cy="326499"/>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Goal</a:t>
              </a:r>
              <a:endParaRPr lang="de-DE" sz="1000" dirty="0">
                <a:solidFill>
                  <a:schemeClr val="tx1"/>
                </a:solidFill>
              </a:endParaRPr>
            </a:p>
          </p:txBody>
        </p:sp>
        <p:sp>
          <p:nvSpPr>
            <p:cNvPr id="12" name="Ellipse 11"/>
            <p:cNvSpPr/>
            <p:nvPr/>
          </p:nvSpPr>
          <p:spPr>
            <a:xfrm>
              <a:off x="2780876" y="2910190"/>
              <a:ext cx="842047" cy="41603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rPr>
                <a:t>Action x </a:t>
              </a:r>
              <a:endParaRPr lang="de-DE" sz="800" dirty="0">
                <a:solidFill>
                  <a:schemeClr val="tx1"/>
                </a:solidFill>
              </a:endParaRPr>
            </a:p>
          </p:txBody>
        </p:sp>
        <p:sp>
          <p:nvSpPr>
            <p:cNvPr id="13" name="Ellipse 12"/>
            <p:cNvSpPr/>
            <p:nvPr/>
          </p:nvSpPr>
          <p:spPr>
            <a:xfrm>
              <a:off x="3674328" y="3063665"/>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14" name="Ellipse 13"/>
            <p:cNvSpPr/>
            <p:nvPr/>
          </p:nvSpPr>
          <p:spPr>
            <a:xfrm>
              <a:off x="4320794" y="3039430"/>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15" name="Ellipse 14"/>
            <p:cNvSpPr/>
            <p:nvPr/>
          </p:nvSpPr>
          <p:spPr>
            <a:xfrm>
              <a:off x="3199129" y="3493992"/>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16" name="Ellipse 15"/>
            <p:cNvSpPr/>
            <p:nvPr/>
          </p:nvSpPr>
          <p:spPr>
            <a:xfrm>
              <a:off x="3698474" y="3481511"/>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17" name="Ellipse 16"/>
            <p:cNvSpPr/>
            <p:nvPr/>
          </p:nvSpPr>
          <p:spPr>
            <a:xfrm>
              <a:off x="4202530" y="3495306"/>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18" name="Ellipse 17"/>
            <p:cNvSpPr/>
            <p:nvPr/>
          </p:nvSpPr>
          <p:spPr>
            <a:xfrm>
              <a:off x="3498534" y="3880004"/>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19" name="Ellipse 18"/>
            <p:cNvSpPr/>
            <p:nvPr/>
          </p:nvSpPr>
          <p:spPr>
            <a:xfrm>
              <a:off x="4040376" y="3880003"/>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cxnSp>
          <p:nvCxnSpPr>
            <p:cNvPr id="20" name="Gerade Verbindung mit Pfeil 19"/>
            <p:cNvCxnSpPr>
              <a:stCxn id="10" idx="4"/>
              <a:endCxn id="14" idx="1"/>
            </p:cNvCxnSpPr>
            <p:nvPr/>
          </p:nvCxnSpPr>
          <p:spPr>
            <a:xfrm>
              <a:off x="3851315" y="2838350"/>
              <a:ext cx="515196" cy="224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0" idx="4"/>
              <a:endCxn id="13" idx="0"/>
            </p:cNvCxnSpPr>
            <p:nvPr/>
          </p:nvCxnSpPr>
          <p:spPr>
            <a:xfrm flipH="1">
              <a:off x="3830417" y="2838350"/>
              <a:ext cx="20898" cy="2253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10" idx="4"/>
              <a:endCxn id="12" idx="7"/>
            </p:cNvCxnSpPr>
            <p:nvPr/>
          </p:nvCxnSpPr>
          <p:spPr>
            <a:xfrm flipH="1">
              <a:off x="3499608" y="2838350"/>
              <a:ext cx="351707" cy="1327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12" idx="4"/>
              <a:endCxn id="15" idx="0"/>
            </p:cNvCxnSpPr>
            <p:nvPr/>
          </p:nvCxnSpPr>
          <p:spPr>
            <a:xfrm>
              <a:off x="3201900" y="3326228"/>
              <a:ext cx="153318" cy="167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13" idx="4"/>
              <a:endCxn id="16" idx="0"/>
            </p:cNvCxnSpPr>
            <p:nvPr/>
          </p:nvCxnSpPr>
          <p:spPr>
            <a:xfrm>
              <a:off x="3830417" y="3226914"/>
              <a:ext cx="24146" cy="2545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14" idx="4"/>
              <a:endCxn id="16" idx="0"/>
            </p:cNvCxnSpPr>
            <p:nvPr/>
          </p:nvCxnSpPr>
          <p:spPr>
            <a:xfrm flipH="1">
              <a:off x="3854563" y="3202679"/>
              <a:ext cx="622320" cy="2788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14" idx="4"/>
              <a:endCxn id="17" idx="0"/>
            </p:cNvCxnSpPr>
            <p:nvPr/>
          </p:nvCxnSpPr>
          <p:spPr>
            <a:xfrm flipH="1">
              <a:off x="4358619" y="3202679"/>
              <a:ext cx="118264" cy="292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a:stCxn id="13" idx="4"/>
              <a:endCxn id="17" idx="0"/>
            </p:cNvCxnSpPr>
            <p:nvPr/>
          </p:nvCxnSpPr>
          <p:spPr>
            <a:xfrm>
              <a:off x="3830417" y="3226914"/>
              <a:ext cx="528202" cy="2683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15" idx="4"/>
              <a:endCxn id="18" idx="0"/>
            </p:cNvCxnSpPr>
            <p:nvPr/>
          </p:nvCxnSpPr>
          <p:spPr>
            <a:xfrm>
              <a:off x="3355218" y="3657241"/>
              <a:ext cx="299405" cy="222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16" idx="4"/>
              <a:endCxn id="18" idx="0"/>
            </p:cNvCxnSpPr>
            <p:nvPr/>
          </p:nvCxnSpPr>
          <p:spPr>
            <a:xfrm flipH="1">
              <a:off x="3654623" y="3644760"/>
              <a:ext cx="199940" cy="2352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17" idx="4"/>
              <a:endCxn id="18" idx="0"/>
            </p:cNvCxnSpPr>
            <p:nvPr/>
          </p:nvCxnSpPr>
          <p:spPr>
            <a:xfrm flipH="1">
              <a:off x="3654623" y="3658555"/>
              <a:ext cx="703996" cy="221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a:stCxn id="16" idx="4"/>
              <a:endCxn id="19" idx="0"/>
            </p:cNvCxnSpPr>
            <p:nvPr/>
          </p:nvCxnSpPr>
          <p:spPr>
            <a:xfrm>
              <a:off x="3854563" y="3644760"/>
              <a:ext cx="341902" cy="2352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stCxn id="17" idx="4"/>
              <a:endCxn id="19" idx="0"/>
            </p:cNvCxnSpPr>
            <p:nvPr/>
          </p:nvCxnSpPr>
          <p:spPr>
            <a:xfrm flipH="1">
              <a:off x="4196465" y="3658555"/>
              <a:ext cx="162154" cy="2214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a:stCxn id="19" idx="4"/>
              <a:endCxn id="11" idx="0"/>
            </p:cNvCxnSpPr>
            <p:nvPr/>
          </p:nvCxnSpPr>
          <p:spPr>
            <a:xfrm flipH="1">
              <a:off x="3902883" y="4043252"/>
              <a:ext cx="293582" cy="1967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a:stCxn id="18" idx="4"/>
              <a:endCxn id="11" idx="0"/>
            </p:cNvCxnSpPr>
            <p:nvPr/>
          </p:nvCxnSpPr>
          <p:spPr>
            <a:xfrm>
              <a:off x="3654623" y="4043253"/>
              <a:ext cx="248260" cy="196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5" name="Gruppierung 302"/>
          <p:cNvGrpSpPr/>
          <p:nvPr/>
        </p:nvGrpSpPr>
        <p:grpSpPr>
          <a:xfrm>
            <a:off x="578328" y="2070395"/>
            <a:ext cx="2045439" cy="1207799"/>
            <a:chOff x="2734293" y="3709119"/>
            <a:chExt cx="2090202" cy="1234231"/>
          </a:xfrm>
        </p:grpSpPr>
        <p:grpSp>
          <p:nvGrpSpPr>
            <p:cNvPr id="36" name="Gruppierung 254"/>
            <p:cNvGrpSpPr/>
            <p:nvPr/>
          </p:nvGrpSpPr>
          <p:grpSpPr>
            <a:xfrm>
              <a:off x="2734293" y="3815561"/>
              <a:ext cx="2090202" cy="976561"/>
              <a:chOff x="1829543" y="1658777"/>
              <a:chExt cx="4926824" cy="2301857"/>
            </a:xfrm>
            <a:noFill/>
          </p:grpSpPr>
          <p:sp>
            <p:nvSpPr>
              <p:cNvPr id="39" name="Oval 255"/>
              <p:cNvSpPr/>
              <p:nvPr/>
            </p:nvSpPr>
            <p:spPr>
              <a:xfrm>
                <a:off x="2121375" y="2331565"/>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0" name="Oval 256"/>
              <p:cNvSpPr/>
              <p:nvPr/>
            </p:nvSpPr>
            <p:spPr>
              <a:xfrm>
                <a:off x="1829543" y="1658777"/>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1" name="Oval 257"/>
              <p:cNvSpPr/>
              <p:nvPr/>
            </p:nvSpPr>
            <p:spPr>
              <a:xfrm>
                <a:off x="2417043" y="2942000"/>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42" name="Oval 258"/>
              <p:cNvSpPr/>
              <p:nvPr/>
            </p:nvSpPr>
            <p:spPr>
              <a:xfrm>
                <a:off x="1877412" y="3239918"/>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3" name="Oval 259"/>
              <p:cNvSpPr/>
              <p:nvPr/>
            </p:nvSpPr>
            <p:spPr>
              <a:xfrm>
                <a:off x="2949524" y="3454712"/>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4" name="Oval 260"/>
              <p:cNvSpPr/>
              <p:nvPr/>
            </p:nvSpPr>
            <p:spPr>
              <a:xfrm>
                <a:off x="3172455" y="2559687"/>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5" name="Oval 261"/>
              <p:cNvSpPr/>
              <p:nvPr/>
            </p:nvSpPr>
            <p:spPr>
              <a:xfrm>
                <a:off x="2851976" y="2133919"/>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46" name="Gerade Verbindung 45"/>
              <p:cNvCxnSpPr>
                <a:stCxn id="40" idx="6"/>
                <a:endCxn id="45" idx="1"/>
              </p:cNvCxnSpPr>
              <p:nvPr/>
            </p:nvCxnSpPr>
            <p:spPr>
              <a:xfrm>
                <a:off x="2346907" y="1807736"/>
                <a:ext cx="580835" cy="369812"/>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47" name="Gerade Verbindung 46"/>
              <p:cNvCxnSpPr>
                <a:stCxn id="40" idx="3"/>
                <a:endCxn id="39" idx="1"/>
              </p:cNvCxnSpPr>
              <p:nvPr/>
            </p:nvCxnSpPr>
            <p:spPr>
              <a:xfrm>
                <a:off x="1905309" y="1913066"/>
                <a:ext cx="291832" cy="462128"/>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48" name="Gerade Verbindung 47"/>
              <p:cNvCxnSpPr>
                <a:stCxn id="44" idx="2"/>
                <a:endCxn id="39" idx="5"/>
              </p:cNvCxnSpPr>
              <p:nvPr/>
            </p:nvCxnSpPr>
            <p:spPr>
              <a:xfrm flipH="1" flipV="1">
                <a:off x="2562973" y="2585854"/>
                <a:ext cx="609482" cy="122792"/>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49" name="Gerade Verbindung 48"/>
              <p:cNvCxnSpPr>
                <a:stCxn id="41" idx="6"/>
                <a:endCxn id="44" idx="3"/>
              </p:cNvCxnSpPr>
              <p:nvPr/>
            </p:nvCxnSpPr>
            <p:spPr>
              <a:xfrm flipV="1">
                <a:off x="2934407" y="2813976"/>
                <a:ext cx="313814" cy="276983"/>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50" name="Gerade Verbindung 49"/>
              <p:cNvCxnSpPr>
                <a:stCxn id="43" idx="7"/>
                <a:endCxn id="44" idx="4"/>
              </p:cNvCxnSpPr>
              <p:nvPr/>
            </p:nvCxnSpPr>
            <p:spPr>
              <a:xfrm flipV="1">
                <a:off x="3391122" y="2857605"/>
                <a:ext cx="40015" cy="640736"/>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51" name="Gerade Verbindung 50"/>
              <p:cNvCxnSpPr>
                <a:stCxn id="45" idx="3"/>
                <a:endCxn id="39" idx="6"/>
              </p:cNvCxnSpPr>
              <p:nvPr/>
            </p:nvCxnSpPr>
            <p:spPr>
              <a:xfrm flipH="1">
                <a:off x="2638739" y="2388208"/>
                <a:ext cx="289003" cy="92316"/>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52" name="Gerade Verbindung 51"/>
              <p:cNvCxnSpPr>
                <a:stCxn id="42" idx="6"/>
                <a:endCxn id="41" idx="3"/>
              </p:cNvCxnSpPr>
              <p:nvPr/>
            </p:nvCxnSpPr>
            <p:spPr>
              <a:xfrm flipV="1">
                <a:off x="2394776" y="3196289"/>
                <a:ext cx="98033" cy="192588"/>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53" name="Gerade Verbindung 52"/>
              <p:cNvCxnSpPr>
                <a:stCxn id="41" idx="1"/>
                <a:endCxn id="39" idx="4"/>
              </p:cNvCxnSpPr>
              <p:nvPr/>
            </p:nvCxnSpPr>
            <p:spPr>
              <a:xfrm flipH="1" flipV="1">
                <a:off x="2380057" y="2629483"/>
                <a:ext cx="112752" cy="356146"/>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54" name="Gerade Verbindung 53"/>
              <p:cNvCxnSpPr>
                <a:stCxn id="43" idx="1"/>
                <a:endCxn id="41" idx="4"/>
              </p:cNvCxnSpPr>
              <p:nvPr/>
            </p:nvCxnSpPr>
            <p:spPr>
              <a:xfrm flipH="1" flipV="1">
                <a:off x="2675725" y="3239918"/>
                <a:ext cx="349565" cy="258423"/>
              </a:xfrm>
              <a:prstGeom prst="line">
                <a:avLst/>
              </a:prstGeom>
              <a:grpFill/>
              <a:ln w="9525" cmpd="sng"/>
            </p:spPr>
            <p:style>
              <a:lnRef idx="2">
                <a:schemeClr val="dk1"/>
              </a:lnRef>
              <a:fillRef idx="1">
                <a:schemeClr val="lt1"/>
              </a:fillRef>
              <a:effectRef idx="0">
                <a:schemeClr val="dk1"/>
              </a:effectRef>
              <a:fontRef idx="minor">
                <a:schemeClr val="dk1"/>
              </a:fontRef>
            </p:style>
          </p:cxnSp>
          <p:sp>
            <p:nvSpPr>
              <p:cNvPr id="55" name="Oval 271"/>
              <p:cNvSpPr/>
              <p:nvPr/>
            </p:nvSpPr>
            <p:spPr>
              <a:xfrm>
                <a:off x="4632506" y="2490243"/>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6" name="Oval 272"/>
              <p:cNvSpPr/>
              <p:nvPr/>
            </p:nvSpPr>
            <p:spPr>
              <a:xfrm>
                <a:off x="5149870" y="1907593"/>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7" name="Oval 273"/>
              <p:cNvSpPr/>
              <p:nvPr/>
            </p:nvSpPr>
            <p:spPr>
              <a:xfrm>
                <a:off x="5215468" y="2892478"/>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58" name="Oval 274"/>
              <p:cNvSpPr/>
              <p:nvPr/>
            </p:nvSpPr>
            <p:spPr>
              <a:xfrm>
                <a:off x="4572342" y="3441095"/>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9" name="Oval 275"/>
              <p:cNvSpPr/>
              <p:nvPr/>
            </p:nvSpPr>
            <p:spPr>
              <a:xfrm>
                <a:off x="6239003" y="3134060"/>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0" name="Oval 276"/>
              <p:cNvSpPr/>
              <p:nvPr/>
            </p:nvSpPr>
            <p:spPr>
              <a:xfrm>
                <a:off x="5668879" y="2388208"/>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1" name="Oval 277"/>
              <p:cNvSpPr/>
              <p:nvPr/>
            </p:nvSpPr>
            <p:spPr>
              <a:xfrm>
                <a:off x="6162225" y="1716379"/>
                <a:ext cx="517364" cy="297918"/>
              </a:xfrm>
              <a:prstGeom prst="ellipse">
                <a:avLst/>
              </a:prstGeom>
              <a:grpFill/>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62" name="Gerade Verbindung 61"/>
              <p:cNvCxnSpPr>
                <a:stCxn id="56" idx="3"/>
                <a:endCxn id="55" idx="0"/>
              </p:cNvCxnSpPr>
              <p:nvPr/>
            </p:nvCxnSpPr>
            <p:spPr>
              <a:xfrm flipH="1">
                <a:off x="4891188" y="2161882"/>
                <a:ext cx="334448" cy="328361"/>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63" name="Gerade Verbindung 62"/>
              <p:cNvCxnSpPr>
                <a:stCxn id="60" idx="1"/>
                <a:endCxn id="56" idx="4"/>
              </p:cNvCxnSpPr>
              <p:nvPr/>
            </p:nvCxnSpPr>
            <p:spPr>
              <a:xfrm flipH="1" flipV="1">
                <a:off x="5408552" y="2205511"/>
                <a:ext cx="336093" cy="226326"/>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64" name="Gerade Verbindung 63"/>
              <p:cNvCxnSpPr>
                <a:stCxn id="57" idx="6"/>
                <a:endCxn id="60" idx="3"/>
              </p:cNvCxnSpPr>
              <p:nvPr/>
            </p:nvCxnSpPr>
            <p:spPr>
              <a:xfrm flipV="1">
                <a:off x="5732832" y="2642497"/>
                <a:ext cx="11813" cy="398940"/>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65" name="Gerade Verbindung 64"/>
              <p:cNvCxnSpPr>
                <a:stCxn id="59" idx="0"/>
                <a:endCxn id="60" idx="4"/>
              </p:cNvCxnSpPr>
              <p:nvPr/>
            </p:nvCxnSpPr>
            <p:spPr>
              <a:xfrm flipH="1" flipV="1">
                <a:off x="5927561" y="2686126"/>
                <a:ext cx="570124" cy="447934"/>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66" name="Gerade Verbindung 65"/>
              <p:cNvCxnSpPr>
                <a:stCxn id="61" idx="4"/>
                <a:endCxn id="60" idx="0"/>
              </p:cNvCxnSpPr>
              <p:nvPr/>
            </p:nvCxnSpPr>
            <p:spPr>
              <a:xfrm flipH="1">
                <a:off x="5927561" y="2014297"/>
                <a:ext cx="493346" cy="373911"/>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67" name="Gerade Verbindung 66"/>
              <p:cNvCxnSpPr>
                <a:stCxn id="58" idx="0"/>
                <a:endCxn id="55" idx="4"/>
              </p:cNvCxnSpPr>
              <p:nvPr/>
            </p:nvCxnSpPr>
            <p:spPr>
              <a:xfrm flipV="1">
                <a:off x="4831024" y="2788161"/>
                <a:ext cx="60164" cy="652934"/>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68" name="Gerade Verbindung 67"/>
              <p:cNvCxnSpPr>
                <a:stCxn id="57" idx="1"/>
                <a:endCxn id="55" idx="5"/>
              </p:cNvCxnSpPr>
              <p:nvPr/>
            </p:nvCxnSpPr>
            <p:spPr>
              <a:xfrm flipH="1" flipV="1">
                <a:off x="5074104" y="2744532"/>
                <a:ext cx="217130" cy="191575"/>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69" name="Gerade Verbindung 68"/>
              <p:cNvCxnSpPr>
                <a:stCxn id="58" idx="6"/>
                <a:endCxn id="57" idx="4"/>
              </p:cNvCxnSpPr>
              <p:nvPr/>
            </p:nvCxnSpPr>
            <p:spPr>
              <a:xfrm flipV="1">
                <a:off x="5089706" y="3190396"/>
                <a:ext cx="384444" cy="399658"/>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70" name="Gerade Verbindung 69"/>
              <p:cNvCxnSpPr>
                <a:stCxn id="56" idx="2"/>
                <a:endCxn id="45" idx="6"/>
              </p:cNvCxnSpPr>
              <p:nvPr/>
            </p:nvCxnSpPr>
            <p:spPr>
              <a:xfrm flipH="1">
                <a:off x="3369340" y="2056552"/>
                <a:ext cx="1780530" cy="226326"/>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71" name="Gerade Verbindung 70"/>
              <p:cNvCxnSpPr>
                <a:stCxn id="55" idx="2"/>
                <a:endCxn id="44" idx="6"/>
              </p:cNvCxnSpPr>
              <p:nvPr/>
            </p:nvCxnSpPr>
            <p:spPr>
              <a:xfrm flipH="1">
                <a:off x="3689819" y="2639202"/>
                <a:ext cx="942687" cy="69444"/>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72" name="Gerade Verbindung 71"/>
              <p:cNvCxnSpPr>
                <a:stCxn id="57" idx="3"/>
                <a:endCxn id="41" idx="6"/>
              </p:cNvCxnSpPr>
              <p:nvPr/>
            </p:nvCxnSpPr>
            <p:spPr>
              <a:xfrm flipH="1" flipV="1">
                <a:off x="2934407" y="3090959"/>
                <a:ext cx="2356827" cy="55808"/>
              </a:xfrm>
              <a:prstGeom prst="line">
                <a:avLst/>
              </a:prstGeom>
              <a:grpFill/>
              <a:ln w="9525" cmpd="sng"/>
            </p:spPr>
            <p:style>
              <a:lnRef idx="2">
                <a:schemeClr val="dk1"/>
              </a:lnRef>
              <a:fillRef idx="1">
                <a:schemeClr val="lt1"/>
              </a:fillRef>
              <a:effectRef idx="0">
                <a:schemeClr val="dk1"/>
              </a:effectRef>
              <a:fontRef idx="minor">
                <a:schemeClr val="dk1"/>
              </a:fontRef>
            </p:style>
          </p:cxnSp>
          <p:cxnSp>
            <p:nvCxnSpPr>
              <p:cNvPr id="73" name="Gerade Verbindung 72"/>
              <p:cNvCxnSpPr>
                <a:stCxn id="58" idx="2"/>
                <a:endCxn id="43" idx="6"/>
              </p:cNvCxnSpPr>
              <p:nvPr/>
            </p:nvCxnSpPr>
            <p:spPr>
              <a:xfrm flipH="1">
                <a:off x="3466888" y="3590054"/>
                <a:ext cx="1105454" cy="13617"/>
              </a:xfrm>
              <a:prstGeom prst="line">
                <a:avLst/>
              </a:prstGeom>
              <a:grpFill/>
              <a:ln w="9525" cmpd="sng"/>
            </p:spPr>
            <p:style>
              <a:lnRef idx="2">
                <a:schemeClr val="dk1"/>
              </a:lnRef>
              <a:fillRef idx="1">
                <a:schemeClr val="lt1"/>
              </a:fillRef>
              <a:effectRef idx="0">
                <a:schemeClr val="dk1"/>
              </a:effectRef>
              <a:fontRef idx="minor">
                <a:schemeClr val="dk1"/>
              </a:fontRef>
            </p:style>
          </p:cxnSp>
          <p:sp>
            <p:nvSpPr>
              <p:cNvPr id="74" name="Oval 290"/>
              <p:cNvSpPr/>
              <p:nvPr/>
            </p:nvSpPr>
            <p:spPr>
              <a:xfrm>
                <a:off x="1937707" y="1812749"/>
                <a:ext cx="4534685" cy="1164669"/>
              </a:xfrm>
              <a:prstGeom prst="ellipse">
                <a:avLst/>
              </a:prstGeom>
              <a:grpFill/>
              <a:ln w="19050" cmpd="sng">
                <a:solidFill>
                  <a:srgbClr val="C0504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5" name="Oval 291"/>
              <p:cNvSpPr/>
              <p:nvPr/>
            </p:nvSpPr>
            <p:spPr>
              <a:xfrm>
                <a:off x="2835267" y="3190801"/>
                <a:ext cx="2363492" cy="769833"/>
              </a:xfrm>
              <a:prstGeom prst="ellipse">
                <a:avLst/>
              </a:prstGeom>
              <a:grpFill/>
              <a:ln w="19050" cmpd="sng">
                <a:solidFill>
                  <a:srgbClr val="C0504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37" name="Textfeld 36"/>
            <p:cNvSpPr txBox="1"/>
            <p:nvPr/>
          </p:nvSpPr>
          <p:spPr>
            <a:xfrm>
              <a:off x="3364157" y="3709119"/>
              <a:ext cx="575434" cy="204433"/>
            </a:xfrm>
            <a:prstGeom prst="rect">
              <a:avLst/>
            </a:prstGeom>
            <a:noFill/>
          </p:spPr>
          <p:txBody>
            <a:bodyPr wrap="square" rtlCol="0">
              <a:spAutoFit/>
            </a:bodyPr>
            <a:lstStyle/>
            <a:p>
              <a:r>
                <a:rPr lang="de-DE" sz="700" b="1" dirty="0" err="1" smtClean="0">
                  <a:solidFill>
                    <a:srgbClr val="FF0000"/>
                  </a:solidFill>
                </a:rPr>
                <a:t>Excerpt</a:t>
              </a:r>
              <a:r>
                <a:rPr lang="de-DE" sz="700" b="1" dirty="0" smtClean="0">
                  <a:solidFill>
                    <a:srgbClr val="FF0000"/>
                  </a:solidFill>
                </a:rPr>
                <a:t> 1</a:t>
              </a:r>
            </a:p>
          </p:txBody>
        </p:sp>
        <p:sp>
          <p:nvSpPr>
            <p:cNvPr id="38" name="Textfeld 37"/>
            <p:cNvSpPr txBox="1"/>
            <p:nvPr/>
          </p:nvSpPr>
          <p:spPr>
            <a:xfrm>
              <a:off x="3516883" y="4738917"/>
              <a:ext cx="575434" cy="204433"/>
            </a:xfrm>
            <a:prstGeom prst="rect">
              <a:avLst/>
            </a:prstGeom>
            <a:noFill/>
          </p:spPr>
          <p:txBody>
            <a:bodyPr wrap="square" rtlCol="0">
              <a:spAutoFit/>
            </a:bodyPr>
            <a:lstStyle/>
            <a:p>
              <a:r>
                <a:rPr lang="de-DE" sz="700" b="1" dirty="0" err="1" smtClean="0">
                  <a:solidFill>
                    <a:srgbClr val="FF0000"/>
                  </a:solidFill>
                </a:rPr>
                <a:t>Excerpt</a:t>
              </a:r>
              <a:r>
                <a:rPr lang="de-DE" sz="700" b="1" dirty="0" smtClean="0">
                  <a:solidFill>
                    <a:srgbClr val="FF0000"/>
                  </a:solidFill>
                </a:rPr>
                <a:t> 2</a:t>
              </a:r>
            </a:p>
          </p:txBody>
        </p:sp>
      </p:grpSp>
      <p:cxnSp>
        <p:nvCxnSpPr>
          <p:cNvPr id="76" name="Gerade Verbindung mit Pfeil 75"/>
          <p:cNvCxnSpPr>
            <a:stCxn id="74" idx="6"/>
            <a:endCxn id="10" idx="2"/>
          </p:cNvCxnSpPr>
          <p:nvPr/>
        </p:nvCxnSpPr>
        <p:spPr>
          <a:xfrm flipV="1">
            <a:off x="2505871" y="2387069"/>
            <a:ext cx="1227354" cy="93177"/>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grpSp>
        <p:nvGrpSpPr>
          <p:cNvPr id="77" name="Gruppieren 76"/>
          <p:cNvGrpSpPr/>
          <p:nvPr/>
        </p:nvGrpSpPr>
        <p:grpSpPr>
          <a:xfrm>
            <a:off x="1812733" y="3426752"/>
            <a:ext cx="1433843" cy="1690610"/>
            <a:chOff x="1814282" y="3714784"/>
            <a:chExt cx="1433843" cy="1690610"/>
          </a:xfrm>
        </p:grpSpPr>
        <p:sp>
          <p:nvSpPr>
            <p:cNvPr id="78" name="Ellipse 77"/>
            <p:cNvSpPr/>
            <p:nvPr/>
          </p:nvSpPr>
          <p:spPr>
            <a:xfrm>
              <a:off x="2065752" y="3714784"/>
              <a:ext cx="679923" cy="326499"/>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Initial</a:t>
              </a:r>
              <a:endParaRPr lang="de-DE" sz="1000" dirty="0">
                <a:solidFill>
                  <a:schemeClr val="tx1"/>
                </a:solidFill>
              </a:endParaRPr>
            </a:p>
          </p:txBody>
        </p:sp>
        <p:sp>
          <p:nvSpPr>
            <p:cNvPr id="79" name="Ellipse 78"/>
            <p:cNvSpPr/>
            <p:nvPr/>
          </p:nvSpPr>
          <p:spPr>
            <a:xfrm>
              <a:off x="2143377" y="5078895"/>
              <a:ext cx="792570" cy="326499"/>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Goal</a:t>
              </a:r>
              <a:endParaRPr lang="de-DE" sz="1000" dirty="0">
                <a:solidFill>
                  <a:schemeClr val="tx1"/>
                </a:solidFill>
              </a:endParaRPr>
            </a:p>
          </p:txBody>
        </p:sp>
        <p:sp>
          <p:nvSpPr>
            <p:cNvPr id="80" name="Ellipse 79"/>
            <p:cNvSpPr/>
            <p:nvPr/>
          </p:nvSpPr>
          <p:spPr>
            <a:xfrm>
              <a:off x="1814282" y="4259619"/>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81" name="Ellipse 80"/>
            <p:cNvSpPr/>
            <p:nvPr/>
          </p:nvSpPr>
          <p:spPr>
            <a:xfrm>
              <a:off x="2289481" y="4266598"/>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82" name="Ellipse 81"/>
            <p:cNvSpPr/>
            <p:nvPr/>
          </p:nvSpPr>
          <p:spPr>
            <a:xfrm>
              <a:off x="2935947" y="4242363"/>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83" name="Ellipse 82"/>
            <p:cNvSpPr/>
            <p:nvPr/>
          </p:nvSpPr>
          <p:spPr>
            <a:xfrm>
              <a:off x="1814282" y="4696925"/>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84" name="Ellipse 83"/>
            <p:cNvSpPr/>
            <p:nvPr/>
          </p:nvSpPr>
          <p:spPr>
            <a:xfrm>
              <a:off x="2313627" y="4684444"/>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85" name="Ellipse 84"/>
            <p:cNvSpPr/>
            <p:nvPr/>
          </p:nvSpPr>
          <p:spPr>
            <a:xfrm>
              <a:off x="2817683" y="4698239"/>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cxnSp>
          <p:nvCxnSpPr>
            <p:cNvPr id="86" name="Gerade Verbindung mit Pfeil 85"/>
            <p:cNvCxnSpPr>
              <a:stCxn id="78" idx="4"/>
              <a:endCxn id="82" idx="1"/>
            </p:cNvCxnSpPr>
            <p:nvPr/>
          </p:nvCxnSpPr>
          <p:spPr>
            <a:xfrm>
              <a:off x="2405714" y="4041283"/>
              <a:ext cx="575950" cy="224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Gerade Verbindung mit Pfeil 86"/>
            <p:cNvCxnSpPr>
              <a:stCxn id="78" idx="4"/>
              <a:endCxn id="81" idx="0"/>
            </p:cNvCxnSpPr>
            <p:nvPr/>
          </p:nvCxnSpPr>
          <p:spPr>
            <a:xfrm>
              <a:off x="2405714" y="4041283"/>
              <a:ext cx="39856" cy="2253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a:stCxn id="78" idx="4"/>
              <a:endCxn id="80" idx="7"/>
            </p:cNvCxnSpPr>
            <p:nvPr/>
          </p:nvCxnSpPr>
          <p:spPr>
            <a:xfrm flipH="1">
              <a:off x="2080743" y="4041283"/>
              <a:ext cx="324971" cy="2422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Gerade Verbindung mit Pfeil 88"/>
            <p:cNvCxnSpPr>
              <a:stCxn id="80" idx="4"/>
              <a:endCxn id="83" idx="0"/>
            </p:cNvCxnSpPr>
            <p:nvPr/>
          </p:nvCxnSpPr>
          <p:spPr>
            <a:xfrm>
              <a:off x="1970371" y="4422868"/>
              <a:ext cx="0" cy="274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Gerade Verbindung mit Pfeil 89"/>
            <p:cNvCxnSpPr>
              <a:stCxn id="81" idx="4"/>
              <a:endCxn id="84" idx="0"/>
            </p:cNvCxnSpPr>
            <p:nvPr/>
          </p:nvCxnSpPr>
          <p:spPr>
            <a:xfrm>
              <a:off x="2445570" y="4429847"/>
              <a:ext cx="24146" cy="254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Gerade Verbindung mit Pfeil 90"/>
            <p:cNvCxnSpPr>
              <a:stCxn id="82" idx="4"/>
              <a:endCxn id="84" idx="0"/>
            </p:cNvCxnSpPr>
            <p:nvPr/>
          </p:nvCxnSpPr>
          <p:spPr>
            <a:xfrm flipH="1">
              <a:off x="2469716" y="4405612"/>
              <a:ext cx="622320" cy="2788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Gerade Verbindung mit Pfeil 91"/>
            <p:cNvCxnSpPr>
              <a:stCxn id="82" idx="4"/>
              <a:endCxn id="85" idx="0"/>
            </p:cNvCxnSpPr>
            <p:nvPr/>
          </p:nvCxnSpPr>
          <p:spPr>
            <a:xfrm flipH="1">
              <a:off x="2973772" y="4405612"/>
              <a:ext cx="118264" cy="2926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a:stCxn id="81" idx="4"/>
              <a:endCxn id="85" idx="0"/>
            </p:cNvCxnSpPr>
            <p:nvPr/>
          </p:nvCxnSpPr>
          <p:spPr>
            <a:xfrm>
              <a:off x="2445570" y="4429847"/>
              <a:ext cx="528202" cy="2683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a:stCxn id="83" idx="4"/>
              <a:endCxn id="79" idx="0"/>
            </p:cNvCxnSpPr>
            <p:nvPr/>
          </p:nvCxnSpPr>
          <p:spPr>
            <a:xfrm>
              <a:off x="1970371" y="4860174"/>
              <a:ext cx="569291" cy="2187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a:stCxn id="85" idx="4"/>
              <a:endCxn id="79" idx="0"/>
            </p:cNvCxnSpPr>
            <p:nvPr/>
          </p:nvCxnSpPr>
          <p:spPr>
            <a:xfrm flipH="1">
              <a:off x="2539662" y="4861488"/>
              <a:ext cx="434110" cy="2174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a:stCxn id="84" idx="4"/>
              <a:endCxn id="79" idx="0"/>
            </p:cNvCxnSpPr>
            <p:nvPr/>
          </p:nvCxnSpPr>
          <p:spPr>
            <a:xfrm>
              <a:off x="2469716" y="4847693"/>
              <a:ext cx="69946" cy="231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97" name="Gerade Verbindung mit Pfeil 96"/>
          <p:cNvCxnSpPr>
            <a:stCxn id="74" idx="6"/>
            <a:endCxn id="78" idx="0"/>
          </p:cNvCxnSpPr>
          <p:nvPr/>
        </p:nvCxnSpPr>
        <p:spPr>
          <a:xfrm flipH="1">
            <a:off x="2404165" y="2480246"/>
            <a:ext cx="101706" cy="946506"/>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sp>
        <p:nvSpPr>
          <p:cNvPr id="99" name="Rechteck 98"/>
          <p:cNvSpPr/>
          <p:nvPr/>
        </p:nvSpPr>
        <p:spPr>
          <a:xfrm>
            <a:off x="1865516" y="1484784"/>
            <a:ext cx="758740" cy="4162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Target</a:t>
            </a:r>
            <a:endParaRPr lang="de-DE" dirty="0"/>
          </a:p>
        </p:txBody>
      </p:sp>
      <p:sp>
        <p:nvSpPr>
          <p:cNvPr id="100" name="Flussdiagramm: Magnetplattenspeicher 99"/>
          <p:cNvSpPr/>
          <p:nvPr/>
        </p:nvSpPr>
        <p:spPr>
          <a:xfrm>
            <a:off x="587762" y="5117362"/>
            <a:ext cx="1277754" cy="948267"/>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smtClean="0"/>
              <a:t>Action </a:t>
            </a:r>
            <a:r>
              <a:rPr lang="de-DE" sz="1200" dirty="0" err="1" smtClean="0"/>
              <a:t>repository</a:t>
            </a:r>
            <a:endParaRPr lang="de-DE" sz="1200" dirty="0"/>
          </a:p>
        </p:txBody>
      </p:sp>
      <p:cxnSp>
        <p:nvCxnSpPr>
          <p:cNvPr id="103" name="Gewinkelte Verbindung 102"/>
          <p:cNvCxnSpPr>
            <a:stCxn id="100" idx="1"/>
            <a:endCxn id="80" idx="2"/>
          </p:cNvCxnSpPr>
          <p:nvPr/>
        </p:nvCxnSpPr>
        <p:spPr>
          <a:xfrm rot="5400000" flipH="1" flipV="1">
            <a:off x="987611" y="4292240"/>
            <a:ext cx="1064150" cy="58609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4" name="Gewinkelte Verbindung 103"/>
          <p:cNvCxnSpPr>
            <a:stCxn id="100" idx="1"/>
            <a:endCxn id="83" idx="2"/>
          </p:cNvCxnSpPr>
          <p:nvPr/>
        </p:nvCxnSpPr>
        <p:spPr>
          <a:xfrm rot="5400000" flipH="1" flipV="1">
            <a:off x="1206264" y="4510893"/>
            <a:ext cx="626844" cy="58609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05" name="Textfeld 104"/>
          <p:cNvSpPr txBox="1"/>
          <p:nvPr/>
        </p:nvSpPr>
        <p:spPr>
          <a:xfrm>
            <a:off x="536398" y="3749861"/>
            <a:ext cx="1288036" cy="246221"/>
          </a:xfrm>
          <a:prstGeom prst="rect">
            <a:avLst/>
          </a:prstGeom>
          <a:noFill/>
          <a:ln w="25400">
            <a:solidFill>
              <a:schemeClr val="accent1"/>
            </a:solidFill>
          </a:ln>
        </p:spPr>
        <p:txBody>
          <a:bodyPr wrap="square" rtlCol="0">
            <a:spAutoFit/>
          </a:bodyPr>
          <a:lstStyle/>
          <a:p>
            <a:pPr algn="ctr"/>
            <a:r>
              <a:rPr lang="de-DE" sz="1000" b="1" dirty="0" err="1" smtClean="0"/>
              <a:t>Sequencing</a:t>
            </a:r>
            <a:r>
              <a:rPr lang="de-DE" sz="1000" b="1" dirty="0" smtClean="0"/>
              <a:t> </a:t>
            </a:r>
            <a:r>
              <a:rPr lang="de-DE" sz="1000" b="1" dirty="0" err="1" smtClean="0"/>
              <a:t>action</a:t>
            </a:r>
            <a:endParaRPr lang="de-DE" sz="1000" b="1" dirty="0"/>
          </a:p>
        </p:txBody>
      </p:sp>
      <p:sp>
        <p:nvSpPr>
          <p:cNvPr id="106" name="Rechteck 105"/>
          <p:cNvSpPr/>
          <p:nvPr/>
        </p:nvSpPr>
        <p:spPr>
          <a:xfrm>
            <a:off x="520659" y="1484784"/>
            <a:ext cx="955599" cy="4162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Current</a:t>
            </a:r>
            <a:endParaRPr lang="de-DE" dirty="0"/>
          </a:p>
        </p:txBody>
      </p:sp>
      <p:sp>
        <p:nvSpPr>
          <p:cNvPr id="101" name="Textplatzhalter 8"/>
          <p:cNvSpPr txBox="1">
            <a:spLocks/>
          </p:cNvSpPr>
          <p:nvPr/>
        </p:nvSpPr>
        <p:spPr>
          <a:xfrm>
            <a:off x="3128312" y="4789694"/>
            <a:ext cx="5908184" cy="1231594"/>
          </a:xfrm>
          <a:prstGeom prst="rect">
            <a:avLst/>
          </a:prstGeom>
          <a:noFill/>
        </p:spPr>
        <p:txBody>
          <a:bodyPr vert="horz" lIns="0" tIns="0" rIns="0" bIns="0" rtlCol="0">
            <a:noAutofit/>
          </a:bodyPr>
          <a:lstStyle>
            <a:lvl1pPr marL="157686" indent="-157686" algn="l" defTabSz="801046" rtl="0" eaLnBrk="1" latinLnBrk="0" hangingPunct="1">
              <a:lnSpc>
                <a:spcPts val="1950"/>
              </a:lnSpc>
              <a:spcBef>
                <a:spcPts val="600"/>
              </a:spcBef>
              <a:spcAft>
                <a:spcPts val="300"/>
              </a:spcAft>
              <a:buSzPct val="100000"/>
              <a:buFontTx/>
              <a:buBlip>
                <a:blip r:embed="rId2"/>
              </a:buBlip>
              <a:defRPr sz="1800" kern="1200">
                <a:solidFill>
                  <a:schemeClr val="tx1"/>
                </a:solidFill>
                <a:latin typeface="+mn-lt"/>
                <a:ea typeface="+mn-ea"/>
                <a:cs typeface="+mn-cs"/>
              </a:defRPr>
            </a:lvl1pPr>
            <a:lvl2pPr marL="378447" indent="-157686" algn="l" defTabSz="801046" rtl="0" eaLnBrk="1" latinLnBrk="0" hangingPunct="1">
              <a:lnSpc>
                <a:spcPts val="1950"/>
              </a:lnSpc>
              <a:spcBef>
                <a:spcPts val="0"/>
              </a:spcBef>
              <a:spcAft>
                <a:spcPts val="300"/>
              </a:spcAft>
              <a:buClr>
                <a:schemeClr val="tx1">
                  <a:lumMod val="75000"/>
                  <a:lumOff val="25000"/>
                </a:schemeClr>
              </a:buClr>
              <a:buFontTx/>
              <a:buBlip>
                <a:blip r:embed="rId3"/>
              </a:buBlip>
              <a:defRPr sz="1800" kern="1200">
                <a:solidFill>
                  <a:schemeClr val="tx1"/>
                </a:solidFill>
                <a:latin typeface="+mn-lt"/>
                <a:ea typeface="+mn-ea"/>
                <a:cs typeface="+mn-cs"/>
              </a:defRPr>
            </a:lvl2pPr>
            <a:lvl3pPr marL="599208" indent="-157686" algn="l" defTabSz="801046" rtl="0" eaLnBrk="1" latinLnBrk="0" hangingPunct="1">
              <a:lnSpc>
                <a:spcPts val="1950"/>
              </a:lnSpc>
              <a:spcBef>
                <a:spcPts val="0"/>
              </a:spcBef>
              <a:spcAft>
                <a:spcPts val="300"/>
              </a:spcAft>
              <a:buClr>
                <a:schemeClr val="tx1">
                  <a:lumMod val="65000"/>
                  <a:lumOff val="35000"/>
                </a:schemeClr>
              </a:buClr>
              <a:buFontTx/>
              <a:buBlip>
                <a:blip r:embed="rId3"/>
              </a:buBlip>
              <a:defRPr sz="1800" kern="1200">
                <a:solidFill>
                  <a:schemeClr val="tx1"/>
                </a:solidFill>
                <a:latin typeface="+mn-lt"/>
                <a:ea typeface="+mn-ea"/>
                <a:cs typeface="+mn-cs"/>
              </a:defRPr>
            </a:lvl3pPr>
            <a:lvl4pPr marL="819969" indent="-157686" algn="l" defTabSz="801046" rtl="0" eaLnBrk="1" latinLnBrk="0" hangingPunct="1">
              <a:lnSpc>
                <a:spcPts val="1950"/>
              </a:lnSpc>
              <a:spcBef>
                <a:spcPts val="0"/>
              </a:spcBef>
              <a:spcAft>
                <a:spcPts val="300"/>
              </a:spcAft>
              <a:buClr>
                <a:schemeClr val="tx1">
                  <a:lumMod val="50000"/>
                  <a:lumOff val="50000"/>
                </a:schemeClr>
              </a:buClr>
              <a:buFontTx/>
              <a:buBlip>
                <a:blip r:embed="rId3"/>
              </a:buBlip>
              <a:defRPr sz="1800" kern="1200">
                <a:solidFill>
                  <a:schemeClr val="tx1"/>
                </a:solidFill>
                <a:latin typeface="+mn-lt"/>
                <a:ea typeface="+mn-ea"/>
                <a:cs typeface="+mn-cs"/>
              </a:defRPr>
            </a:lvl4pPr>
            <a:lvl5pPr marL="1040731" indent="-157686" algn="l" defTabSz="801046" rtl="0" eaLnBrk="1" latinLnBrk="0" hangingPunct="1">
              <a:lnSpc>
                <a:spcPts val="1950"/>
              </a:lnSpc>
              <a:spcBef>
                <a:spcPts val="0"/>
              </a:spcBef>
              <a:spcAft>
                <a:spcPts val="300"/>
              </a:spcAft>
              <a:buClr>
                <a:schemeClr val="bg1">
                  <a:lumMod val="65000"/>
                </a:schemeClr>
              </a:buClr>
              <a:buFontTx/>
              <a:buBlip>
                <a:blip r:embed="rId3"/>
              </a:buBlip>
              <a:defRPr sz="1800" kern="1200">
                <a:solidFill>
                  <a:schemeClr val="tx1"/>
                </a:solidFill>
                <a:latin typeface="+mn-lt"/>
                <a:ea typeface="+mn-ea"/>
                <a:cs typeface="+mn-cs"/>
              </a:defRPr>
            </a:lvl5pPr>
            <a:lvl6pPr marL="2202880"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3404"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3929"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4451"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Interaction: EA Planner may decide to automatically create a plan or select applicable actions in interaction until goal state is reached.</a:t>
            </a:r>
          </a:p>
          <a:p>
            <a:r>
              <a:rPr lang="en-US" dirty="0" smtClean="0"/>
              <a:t>Results: </a:t>
            </a:r>
            <a:r>
              <a:rPr lang="en-US" b="1" i="1" dirty="0" smtClean="0"/>
              <a:t>Refined TM </a:t>
            </a:r>
            <a:r>
              <a:rPr lang="en-US" dirty="0" smtClean="0"/>
              <a:t>and </a:t>
            </a:r>
            <a:r>
              <a:rPr lang="en-US" b="1" i="1" dirty="0" smtClean="0"/>
              <a:t>plans</a:t>
            </a:r>
            <a:r>
              <a:rPr lang="en-US" dirty="0" smtClean="0"/>
              <a:t> for each excerpt showing the sequence of actions</a:t>
            </a:r>
            <a:endParaRPr lang="en-US" dirty="0"/>
          </a:p>
        </p:txBody>
      </p:sp>
    </p:spTree>
    <p:extLst>
      <p:ext uri="{BB962C8B-B14F-4D97-AF65-F5344CB8AC3E}">
        <p14:creationId xmlns:p14="http://schemas.microsoft.com/office/powerpoint/2010/main" val="786119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en-US" dirty="0"/>
              <a:t>If all </a:t>
            </a:r>
            <a:r>
              <a:rPr lang="en-US" b="1" i="1" dirty="0"/>
              <a:t>constraints </a:t>
            </a:r>
            <a:r>
              <a:rPr lang="en-US" b="1" i="1" dirty="0" smtClean="0"/>
              <a:t>posed</a:t>
            </a:r>
            <a:r>
              <a:rPr lang="en-US" dirty="0" smtClean="0"/>
              <a:t> </a:t>
            </a:r>
            <a:r>
              <a:rPr lang="en-US" dirty="0"/>
              <a:t>by the EA Planner can </a:t>
            </a:r>
            <a:r>
              <a:rPr lang="en-US" dirty="0" smtClean="0"/>
              <a:t>be satisfied </a:t>
            </a:r>
            <a:r>
              <a:rPr lang="en-US" dirty="0"/>
              <a:t>the planning component can schedule a roadmap with the </a:t>
            </a:r>
            <a:r>
              <a:rPr lang="en-US" dirty="0" smtClean="0"/>
              <a:t>information gathered </a:t>
            </a:r>
            <a:r>
              <a:rPr lang="en-US" dirty="0"/>
              <a:t>from the creation of the detailed </a:t>
            </a:r>
            <a:r>
              <a:rPr lang="en-US" dirty="0" smtClean="0"/>
              <a:t>plans.</a:t>
            </a:r>
          </a:p>
          <a:p>
            <a:pPr lvl="1"/>
            <a:r>
              <a:rPr lang="en-US" dirty="0" smtClean="0"/>
              <a:t>If the constraints allow a solution can be computed automatically</a:t>
            </a:r>
          </a:p>
          <a:p>
            <a:pPr lvl="1"/>
            <a:r>
              <a:rPr lang="en-US" dirty="0" smtClean="0"/>
              <a:t>Support for conflict resolution</a:t>
            </a:r>
          </a:p>
          <a:p>
            <a:r>
              <a:rPr lang="en-US" dirty="0" smtClean="0"/>
              <a:t>The </a:t>
            </a:r>
            <a:r>
              <a:rPr lang="en-US" dirty="0"/>
              <a:t>planning component has </a:t>
            </a:r>
            <a:r>
              <a:rPr lang="en-US" dirty="0" smtClean="0"/>
              <a:t>to take </a:t>
            </a:r>
            <a:r>
              <a:rPr lang="en-US" dirty="0"/>
              <a:t>the </a:t>
            </a:r>
            <a:r>
              <a:rPr lang="en-US" b="1" i="1" dirty="0"/>
              <a:t>durations of the activities</a:t>
            </a:r>
            <a:r>
              <a:rPr lang="en-US" dirty="0"/>
              <a:t> and the </a:t>
            </a:r>
            <a:r>
              <a:rPr lang="en-US" b="1" i="1" dirty="0"/>
              <a:t>resources into account</a:t>
            </a:r>
            <a:r>
              <a:rPr lang="en-US" dirty="0"/>
              <a:t>. </a:t>
            </a:r>
            <a:r>
              <a:rPr lang="en-US" dirty="0" smtClean="0"/>
              <a:t>Furthermore, if </a:t>
            </a:r>
            <a:r>
              <a:rPr lang="en-US" dirty="0"/>
              <a:t>any additional temporal constraints have been posed by the EA Planner </a:t>
            </a:r>
            <a:r>
              <a:rPr lang="en-US" dirty="0" smtClean="0"/>
              <a:t>during the </a:t>
            </a:r>
            <a:r>
              <a:rPr lang="en-US" dirty="0"/>
              <a:t>Creating Detailed Plans phase the planning component has to take them </a:t>
            </a:r>
            <a:r>
              <a:rPr lang="en-US" dirty="0" smtClean="0"/>
              <a:t>also into account.</a:t>
            </a:r>
          </a:p>
          <a:p>
            <a:r>
              <a:rPr lang="en-US" dirty="0" smtClean="0"/>
              <a:t>An </a:t>
            </a:r>
            <a:r>
              <a:rPr lang="en-US" b="1" i="1" dirty="0"/>
              <a:t>optimization of the roadmap</a:t>
            </a:r>
            <a:r>
              <a:rPr lang="en-US" dirty="0"/>
              <a:t> taking further needs of the </a:t>
            </a:r>
            <a:r>
              <a:rPr lang="en-US" dirty="0" smtClean="0"/>
              <a:t>EA Planner </a:t>
            </a:r>
            <a:r>
              <a:rPr lang="en-US" dirty="0"/>
              <a:t>into account is </a:t>
            </a:r>
            <a:r>
              <a:rPr lang="en-US" dirty="0" err="1" smtClean="0"/>
              <a:t>favourable</a:t>
            </a:r>
            <a:r>
              <a:rPr lang="en-US" dirty="0" smtClean="0"/>
              <a:t>.</a:t>
            </a:r>
          </a:p>
          <a:p>
            <a:pPr lvl="1"/>
            <a:r>
              <a:rPr lang="en-US" dirty="0" smtClean="0"/>
              <a:t>For </a:t>
            </a:r>
            <a:r>
              <a:rPr lang="en-US" dirty="0"/>
              <a:t>example, the planning component </a:t>
            </a:r>
            <a:r>
              <a:rPr lang="en-US" dirty="0" smtClean="0"/>
              <a:t>can schedule </a:t>
            </a:r>
            <a:r>
              <a:rPr lang="en-US" dirty="0"/>
              <a:t>the </a:t>
            </a:r>
            <a:r>
              <a:rPr lang="en-US" b="1" i="1" dirty="0"/>
              <a:t>shortest</a:t>
            </a:r>
            <a:r>
              <a:rPr lang="en-US" dirty="0"/>
              <a:t> roadmap, regarding the </a:t>
            </a:r>
            <a:r>
              <a:rPr lang="en-US" b="1" i="1" dirty="0"/>
              <a:t>timespan</a:t>
            </a:r>
            <a:r>
              <a:rPr lang="en-US" dirty="0"/>
              <a:t> and considering </a:t>
            </a:r>
            <a:r>
              <a:rPr lang="en-US" b="1" i="1" dirty="0" smtClean="0"/>
              <a:t>resource constraints</a:t>
            </a:r>
            <a:r>
              <a:rPr lang="en-US" dirty="0"/>
              <a:t>, or taking </a:t>
            </a:r>
            <a:r>
              <a:rPr lang="en-US" b="1" i="1" dirty="0"/>
              <a:t>urgency</a:t>
            </a:r>
            <a:r>
              <a:rPr lang="en-US" dirty="0"/>
              <a:t> and </a:t>
            </a:r>
            <a:r>
              <a:rPr lang="en-US" b="1" i="1" dirty="0"/>
              <a:t>importance</a:t>
            </a:r>
            <a:r>
              <a:rPr lang="en-US" dirty="0"/>
              <a:t> of changes into account</a:t>
            </a:r>
            <a:r>
              <a:rPr lang="en-US" dirty="0" smtClean="0"/>
              <a:t>.</a:t>
            </a:r>
          </a:p>
          <a:p>
            <a:r>
              <a:rPr lang="en-US" dirty="0" smtClean="0"/>
              <a:t>Result: Roadmap</a:t>
            </a:r>
            <a:endParaRPr lang="de-DE" dirty="0"/>
          </a:p>
        </p:txBody>
      </p:sp>
      <p:sp>
        <p:nvSpPr>
          <p:cNvPr id="8" name="Textplatzhalter 7"/>
          <p:cNvSpPr>
            <a:spLocks noGrp="1"/>
          </p:cNvSpPr>
          <p:nvPr>
            <p:ph type="body" sz="quarter" idx="13"/>
          </p:nvPr>
        </p:nvSpPr>
        <p:spPr/>
        <p:txBody>
          <a:bodyPr/>
          <a:lstStyle/>
          <a:p>
            <a:endParaRPr lang="de-DE"/>
          </a:p>
        </p:txBody>
      </p:sp>
      <p:sp>
        <p:nvSpPr>
          <p:cNvPr id="7" name="Titel 6"/>
          <p:cNvSpPr>
            <a:spLocks noGrp="1"/>
          </p:cNvSpPr>
          <p:nvPr>
            <p:ph type="title"/>
          </p:nvPr>
        </p:nvSpPr>
        <p:spPr/>
        <p:txBody>
          <a:bodyPr/>
          <a:lstStyle/>
          <a:p>
            <a:r>
              <a:rPr lang="de-DE" dirty="0" err="1" smtClean="0"/>
              <a:t>Creating</a:t>
            </a:r>
            <a:r>
              <a:rPr lang="de-DE" dirty="0" smtClean="0"/>
              <a:t> the Roadmap</a:t>
            </a:r>
            <a:endParaRPr lang="de-DE" dirty="0"/>
          </a:p>
        </p:txBody>
      </p:sp>
      <p:sp>
        <p:nvSpPr>
          <p:cNvPr id="3" name="Fußzeilenplatzhalter 2"/>
          <p:cNvSpPr>
            <a:spLocks noGrp="1"/>
          </p:cNvSpPr>
          <p:nvPr>
            <p:ph type="ftr" sz="quarter" idx="15"/>
          </p:nvPr>
        </p:nvSpPr>
        <p:spPr/>
        <p:txBody>
          <a:bodyPr/>
          <a:lstStyle/>
          <a:p>
            <a:r>
              <a:rPr lang="en-US" dirty="0" smtClean="0"/>
              <a:t>Motivation | </a:t>
            </a:r>
            <a:r>
              <a:rPr lang="en-US" dirty="0" smtClean="0">
                <a:solidFill>
                  <a:schemeClr val="tx1"/>
                </a:solidFill>
              </a:rPr>
              <a:t>Proposed Solution</a:t>
            </a:r>
            <a:r>
              <a:rPr lang="en-US" dirty="0" smtClean="0"/>
              <a:t> | State of the thesis | Future Plans | Q &amp; A</a:t>
            </a:r>
            <a:endParaRPr lang="de-DE" dirty="0" smtClean="0"/>
          </a:p>
        </p:txBody>
      </p:sp>
    </p:spTree>
    <p:extLst>
      <p:ext uri="{BB962C8B-B14F-4D97-AF65-F5344CB8AC3E}">
        <p14:creationId xmlns:p14="http://schemas.microsoft.com/office/powerpoint/2010/main" val="2239213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4"/>
          </p:nvPr>
        </p:nvSpPr>
        <p:spPr/>
        <p:txBody>
          <a:bodyPr/>
          <a:lstStyle/>
          <a:p>
            <a:endParaRPr lang="de-DE" dirty="0"/>
          </a:p>
        </p:txBody>
      </p:sp>
      <p:sp>
        <p:nvSpPr>
          <p:cNvPr id="2" name="Textplatzhalter 1"/>
          <p:cNvSpPr>
            <a:spLocks noGrp="1"/>
          </p:cNvSpPr>
          <p:nvPr>
            <p:ph type="body" sz="quarter" idx="13"/>
          </p:nvPr>
        </p:nvSpPr>
        <p:spPr/>
        <p:txBody>
          <a:bodyPr/>
          <a:lstStyle/>
          <a:p>
            <a:r>
              <a:rPr lang="de-DE" dirty="0" err="1" smtClean="0"/>
              <a:t>My</a:t>
            </a:r>
            <a:r>
              <a:rPr lang="de-DE" dirty="0" smtClean="0"/>
              <a:t> </a:t>
            </a:r>
            <a:r>
              <a:rPr lang="de-DE" dirty="0" err="1" smtClean="0"/>
              <a:t>Ph</a:t>
            </a:r>
            <a:r>
              <a:rPr lang="de-DE" dirty="0" smtClean="0"/>
              <a:t> D Roadmap</a:t>
            </a:r>
            <a:endParaRPr lang="de-DE" dirty="0"/>
          </a:p>
        </p:txBody>
      </p:sp>
      <p:sp>
        <p:nvSpPr>
          <p:cNvPr id="5" name="Titel 4"/>
          <p:cNvSpPr>
            <a:spLocks noGrp="1"/>
          </p:cNvSpPr>
          <p:nvPr>
            <p:ph type="title"/>
          </p:nvPr>
        </p:nvSpPr>
        <p:spPr/>
        <p:txBody>
          <a:bodyPr/>
          <a:lstStyle/>
          <a:p>
            <a:r>
              <a:rPr lang="de-DE" dirty="0" smtClean="0"/>
              <a:t>State of the </a:t>
            </a:r>
            <a:r>
              <a:rPr lang="de-DE" dirty="0" err="1" smtClean="0"/>
              <a:t>thesis</a:t>
            </a:r>
            <a:endParaRPr lang="de-DE" dirty="0"/>
          </a:p>
        </p:txBody>
      </p:sp>
      <p:sp>
        <p:nvSpPr>
          <p:cNvPr id="3" name="Fußzeilenplatzhalter 2"/>
          <p:cNvSpPr>
            <a:spLocks noGrp="1"/>
          </p:cNvSpPr>
          <p:nvPr>
            <p:ph type="ftr" sz="quarter" idx="15"/>
          </p:nvPr>
        </p:nvSpPr>
        <p:spPr/>
        <p:txBody>
          <a:bodyPr/>
          <a:lstStyle/>
          <a:p>
            <a:r>
              <a:rPr lang="en-US" dirty="0" smtClean="0"/>
              <a:t>Motivation | Proposed Solution | </a:t>
            </a:r>
            <a:r>
              <a:rPr lang="en-US" dirty="0" smtClean="0">
                <a:solidFill>
                  <a:schemeClr val="tx1"/>
                </a:solidFill>
              </a:rPr>
              <a:t>State of the thesis</a:t>
            </a:r>
            <a:r>
              <a:rPr lang="en-US" dirty="0" smtClean="0"/>
              <a:t> | Future Plans | Q &amp; A</a:t>
            </a:r>
            <a:endParaRPr lang="de-DE" dirty="0" smtClean="0"/>
          </a:p>
        </p:txBody>
      </p:sp>
      <p:graphicFrame>
        <p:nvGraphicFramePr>
          <p:cNvPr id="8" name="Diagramm 7"/>
          <p:cNvGraphicFramePr/>
          <p:nvPr>
            <p:extLst>
              <p:ext uri="{D42A27DB-BD31-4B8C-83A1-F6EECF244321}">
                <p14:modId xmlns:p14="http://schemas.microsoft.com/office/powerpoint/2010/main" val="452982422"/>
              </p:ext>
            </p:extLst>
          </p:nvPr>
        </p:nvGraphicFramePr>
        <p:xfrm>
          <a:off x="179512" y="836712"/>
          <a:ext cx="878497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pieren 14"/>
          <p:cNvGrpSpPr/>
          <p:nvPr/>
        </p:nvGrpSpPr>
        <p:grpSpPr>
          <a:xfrm>
            <a:off x="251520" y="5229200"/>
            <a:ext cx="8784976" cy="672259"/>
            <a:chOff x="251520" y="5742784"/>
            <a:chExt cx="8784976" cy="672259"/>
          </a:xfrm>
        </p:grpSpPr>
        <p:cxnSp>
          <p:nvCxnSpPr>
            <p:cNvPr id="6" name="Gerade Verbindung mit Pfeil 5"/>
            <p:cNvCxnSpPr/>
            <p:nvPr/>
          </p:nvCxnSpPr>
          <p:spPr>
            <a:xfrm>
              <a:off x="251520" y="5877272"/>
              <a:ext cx="8568952" cy="0"/>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395536" y="5742784"/>
              <a:ext cx="0" cy="2975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251520" y="6040338"/>
              <a:ext cx="1008112" cy="369332"/>
            </a:xfrm>
            <a:prstGeom prst="rect">
              <a:avLst/>
            </a:prstGeom>
            <a:noFill/>
          </p:spPr>
          <p:txBody>
            <a:bodyPr wrap="square" rtlCol="0">
              <a:spAutoFit/>
            </a:bodyPr>
            <a:lstStyle/>
            <a:p>
              <a:r>
                <a:rPr lang="en-US" dirty="0" smtClean="0"/>
                <a:t>Q1 2012</a:t>
              </a:r>
              <a:endParaRPr lang="en-US" dirty="0"/>
            </a:p>
          </p:txBody>
        </p:sp>
        <p:cxnSp>
          <p:nvCxnSpPr>
            <p:cNvPr id="12" name="Gerade Verbindung 11"/>
            <p:cNvCxnSpPr/>
            <p:nvPr/>
          </p:nvCxnSpPr>
          <p:spPr>
            <a:xfrm>
              <a:off x="6444208" y="5742859"/>
              <a:ext cx="0" cy="2975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156176" y="6045711"/>
              <a:ext cx="1008112" cy="369332"/>
            </a:xfrm>
            <a:prstGeom prst="rect">
              <a:avLst/>
            </a:prstGeom>
            <a:noFill/>
          </p:spPr>
          <p:txBody>
            <a:bodyPr wrap="square" rtlCol="0">
              <a:spAutoFit/>
            </a:bodyPr>
            <a:lstStyle/>
            <a:p>
              <a:r>
                <a:rPr lang="en-US" dirty="0" smtClean="0"/>
                <a:t>Q2 2013</a:t>
              </a:r>
              <a:endParaRPr lang="en-US" dirty="0"/>
            </a:p>
          </p:txBody>
        </p:sp>
        <p:sp>
          <p:nvSpPr>
            <p:cNvPr id="14" name="Textfeld 13"/>
            <p:cNvSpPr txBox="1"/>
            <p:nvPr/>
          </p:nvSpPr>
          <p:spPr>
            <a:xfrm>
              <a:off x="8028384" y="6040338"/>
              <a:ext cx="1008112" cy="369332"/>
            </a:xfrm>
            <a:prstGeom prst="rect">
              <a:avLst/>
            </a:prstGeom>
            <a:noFill/>
          </p:spPr>
          <p:txBody>
            <a:bodyPr wrap="square" rtlCol="0">
              <a:spAutoFit/>
            </a:bodyPr>
            <a:lstStyle/>
            <a:p>
              <a:r>
                <a:rPr lang="en-US" dirty="0" smtClean="0"/>
                <a:t>Q4 2014</a:t>
              </a:r>
              <a:endParaRPr lang="en-US" dirty="0"/>
            </a:p>
          </p:txBody>
        </p:sp>
      </p:grpSp>
      <p:cxnSp>
        <p:nvCxnSpPr>
          <p:cNvPr id="16" name="Gerade Verbindung 15"/>
          <p:cNvCxnSpPr/>
          <p:nvPr/>
        </p:nvCxnSpPr>
        <p:spPr>
          <a:xfrm>
            <a:off x="8820472" y="5229200"/>
            <a:ext cx="0" cy="29755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240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4"/>
          </p:nvPr>
        </p:nvSpPr>
        <p:spPr>
          <a:xfrm>
            <a:off x="277200" y="3140968"/>
            <a:ext cx="8579206" cy="2101207"/>
          </a:xfrm>
        </p:spPr>
        <p:txBody>
          <a:bodyPr/>
          <a:lstStyle/>
          <a:p>
            <a:r>
              <a:rPr lang="en-US" dirty="0" smtClean="0"/>
              <a:t>Modelling with </a:t>
            </a:r>
            <a:r>
              <a:rPr lang="en-US" dirty="0" smtClean="0">
                <a:hlinkClick r:id="rId3"/>
              </a:rPr>
              <a:t>Protégé</a:t>
            </a:r>
            <a:r>
              <a:rPr lang="en-US" dirty="0" smtClean="0"/>
              <a:t> (Ontology Editor of the University of </a:t>
            </a:r>
            <a:r>
              <a:rPr lang="en-US" dirty="0" err="1" smtClean="0"/>
              <a:t>Standford</a:t>
            </a:r>
            <a:r>
              <a:rPr lang="en-US" dirty="0" smtClean="0"/>
              <a:t>)</a:t>
            </a:r>
          </a:p>
          <a:p>
            <a:r>
              <a:rPr lang="en-US" dirty="0" smtClean="0">
                <a:hlinkClick r:id="rId4"/>
              </a:rPr>
              <a:t>OWLDiff</a:t>
            </a:r>
            <a:r>
              <a:rPr lang="en-US" dirty="0" smtClean="0"/>
              <a:t> performs the Gap Analysis on the models </a:t>
            </a:r>
            <a:r>
              <a:rPr lang="en-US" sz="1000" dirty="0" smtClean="0"/>
              <a:t>(</a:t>
            </a:r>
            <a:r>
              <a:rPr lang="en-US" sz="1000" dirty="0"/>
              <a:t>OWLDiff: A Practical Tool for Comparison and Merge of OWL </a:t>
            </a:r>
            <a:r>
              <a:rPr lang="en-US" sz="1000" dirty="0" smtClean="0"/>
              <a:t>Ontologies at 22nd </a:t>
            </a:r>
            <a:r>
              <a:rPr lang="en-US" sz="1000" dirty="0"/>
              <a:t>International Workshop on Database </a:t>
            </a:r>
            <a:r>
              <a:rPr lang="en-US" sz="1000" dirty="0" smtClean="0"/>
              <a:t>2011)</a:t>
            </a:r>
          </a:p>
          <a:p>
            <a:pPr lvl="1"/>
            <a:r>
              <a:rPr lang="en-US" dirty="0" err="1" smtClean="0"/>
              <a:t>onlyCurrentState</a:t>
            </a:r>
            <a:r>
              <a:rPr lang="en-US" dirty="0" smtClean="0"/>
              <a:t>: all elements, </a:t>
            </a:r>
            <a:r>
              <a:rPr lang="en-US" b="1" i="1" dirty="0" smtClean="0"/>
              <a:t>relationships and attributes</a:t>
            </a:r>
            <a:r>
              <a:rPr lang="en-US" dirty="0" smtClean="0"/>
              <a:t> that only exist in the current state</a:t>
            </a:r>
          </a:p>
          <a:p>
            <a:pPr lvl="1"/>
            <a:r>
              <a:rPr lang="en-US" dirty="0" err="1" smtClean="0"/>
              <a:t>onlyTargetState</a:t>
            </a:r>
            <a:r>
              <a:rPr lang="en-US" dirty="0" smtClean="0"/>
              <a:t>: </a:t>
            </a:r>
            <a:r>
              <a:rPr lang="en-US" dirty="0"/>
              <a:t>all elements, </a:t>
            </a:r>
            <a:r>
              <a:rPr lang="en-US" b="1" i="1" dirty="0"/>
              <a:t>relationships and attributes</a:t>
            </a:r>
            <a:r>
              <a:rPr lang="en-US" dirty="0"/>
              <a:t> that only exist in the </a:t>
            </a:r>
            <a:r>
              <a:rPr lang="en-US" dirty="0" smtClean="0"/>
              <a:t>target state</a:t>
            </a:r>
          </a:p>
          <a:p>
            <a:r>
              <a:rPr lang="en-US" dirty="0" smtClean="0"/>
              <a:t>Successor relationships between applications can be set automatically according to Business Support Map</a:t>
            </a:r>
          </a:p>
          <a:p>
            <a:r>
              <a:rPr lang="en-US" dirty="0" smtClean="0"/>
              <a:t>Suggestions for detailed target state are to reuse existing services which provide the same information object</a:t>
            </a:r>
            <a:endParaRPr lang="en-US" dirty="0"/>
          </a:p>
          <a:p>
            <a:pPr lvl="1"/>
            <a:endParaRPr lang="en-US" dirty="0"/>
          </a:p>
        </p:txBody>
      </p:sp>
      <p:sp>
        <p:nvSpPr>
          <p:cNvPr id="7" name="Textplatzhalter 6"/>
          <p:cNvSpPr>
            <a:spLocks noGrp="1"/>
          </p:cNvSpPr>
          <p:nvPr>
            <p:ph type="body" sz="quarter" idx="13"/>
          </p:nvPr>
        </p:nvSpPr>
        <p:spPr/>
        <p:txBody>
          <a:bodyPr/>
          <a:lstStyle/>
          <a:p>
            <a:r>
              <a:rPr lang="de-DE" dirty="0" smtClean="0"/>
              <a:t>Gap Analysis in EA </a:t>
            </a:r>
            <a:r>
              <a:rPr lang="de-DE" dirty="0" err="1" smtClean="0"/>
              <a:t>using</a:t>
            </a:r>
            <a:r>
              <a:rPr lang="de-DE" dirty="0" smtClean="0"/>
              <a:t> Semantic Web </a:t>
            </a:r>
            <a:r>
              <a:rPr lang="de-DE" dirty="0"/>
              <a:t>T</a:t>
            </a:r>
            <a:r>
              <a:rPr lang="de-DE" dirty="0" smtClean="0"/>
              <a:t>echnologies</a:t>
            </a:r>
            <a:endParaRPr lang="de-DE" dirty="0"/>
          </a:p>
        </p:txBody>
      </p:sp>
      <p:sp>
        <p:nvSpPr>
          <p:cNvPr id="5" name="Titel 4"/>
          <p:cNvSpPr>
            <a:spLocks noGrp="1"/>
          </p:cNvSpPr>
          <p:nvPr>
            <p:ph type="title"/>
          </p:nvPr>
        </p:nvSpPr>
        <p:spPr/>
        <p:txBody>
          <a:bodyPr/>
          <a:lstStyle/>
          <a:p>
            <a:r>
              <a:rPr lang="de-DE" dirty="0" smtClean="0"/>
              <a:t>Research </a:t>
            </a:r>
            <a:r>
              <a:rPr lang="de-DE" dirty="0" err="1" smtClean="0"/>
              <a:t>Question</a:t>
            </a:r>
            <a:r>
              <a:rPr lang="de-DE" dirty="0" smtClean="0"/>
              <a:t> 3</a:t>
            </a:r>
            <a:endParaRPr lang="de-DE" dirty="0"/>
          </a:p>
        </p:txBody>
      </p:sp>
      <p:sp>
        <p:nvSpPr>
          <p:cNvPr id="3" name="Fußzeilenplatzhalter 2"/>
          <p:cNvSpPr>
            <a:spLocks noGrp="1"/>
          </p:cNvSpPr>
          <p:nvPr>
            <p:ph type="ftr" sz="quarter" idx="15"/>
          </p:nvPr>
        </p:nvSpPr>
        <p:spPr/>
        <p:txBody>
          <a:bodyPr/>
          <a:lstStyle/>
          <a:p>
            <a:r>
              <a:rPr lang="en-US" dirty="0" smtClean="0"/>
              <a:t>Motivation | Proposed Solution | </a:t>
            </a:r>
            <a:r>
              <a:rPr lang="en-US" dirty="0" smtClean="0">
                <a:solidFill>
                  <a:schemeClr val="tx1"/>
                </a:solidFill>
              </a:rPr>
              <a:t>State of the thesis </a:t>
            </a:r>
            <a:r>
              <a:rPr lang="en-US" dirty="0" smtClean="0"/>
              <a:t>| Future Plans | Q &amp; A</a:t>
            </a:r>
            <a:endParaRPr lang="de-DE" dirty="0" smtClean="0"/>
          </a:p>
        </p:txBody>
      </p:sp>
      <p:pic>
        <p:nvPicPr>
          <p:cNvPr id="1026" name="Picture 2" descr="Z:\D - Publikationen\2013 ICEIS\Activities and result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340768"/>
            <a:ext cx="7974013" cy="1647825"/>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a:xfrm>
            <a:off x="6300192" y="2276872"/>
            <a:ext cx="936104" cy="720080"/>
          </a:xfrm>
          <a:prstGeom prst="ellipse">
            <a:avLst/>
          </a:prstGeom>
          <a:solidFill>
            <a:schemeClr val="accent1">
              <a:alpha val="19000"/>
            </a:schemeClr>
          </a:solidFill>
          <a:ln>
            <a:solidFill>
              <a:schemeClr val="accent3">
                <a:lumMod val="60000"/>
                <a:lumOff val="40000"/>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3419872" y="2276872"/>
            <a:ext cx="936104" cy="728216"/>
          </a:xfrm>
          <a:prstGeom prst="ellipse">
            <a:avLst/>
          </a:prstGeom>
          <a:solidFill>
            <a:schemeClr val="accent1">
              <a:alpha val="19000"/>
            </a:schemeClr>
          </a:solidFill>
          <a:ln>
            <a:solidFill>
              <a:schemeClr val="accent3">
                <a:lumMod val="60000"/>
                <a:lumOff val="40000"/>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997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4"/>
          </p:nvPr>
        </p:nvSpPr>
        <p:spPr/>
        <p:txBody>
          <a:bodyPr/>
          <a:lstStyle/>
          <a:p>
            <a:r>
              <a:rPr lang="en-US" dirty="0" smtClean="0">
                <a:hlinkClick r:id="rId2"/>
              </a:rPr>
              <a:t>GROOVE</a:t>
            </a:r>
            <a:r>
              <a:rPr lang="en-US" dirty="0" smtClean="0"/>
              <a:t> is a graph transformation tool from the University of </a:t>
            </a:r>
            <a:r>
              <a:rPr lang="en-US" dirty="0" err="1" smtClean="0"/>
              <a:t>Twente</a:t>
            </a:r>
            <a:r>
              <a:rPr lang="en-US" dirty="0" smtClean="0"/>
              <a:t> developed under the lead of Prof. Dr. </a:t>
            </a:r>
            <a:r>
              <a:rPr lang="en-US" dirty="0" err="1" smtClean="0"/>
              <a:t>Arend</a:t>
            </a:r>
            <a:r>
              <a:rPr lang="en-US" dirty="0" smtClean="0"/>
              <a:t> </a:t>
            </a:r>
            <a:r>
              <a:rPr lang="en-US" dirty="0" err="1" smtClean="0"/>
              <a:t>Rensink</a:t>
            </a:r>
            <a:endParaRPr lang="en-US" dirty="0" smtClean="0"/>
          </a:p>
          <a:p>
            <a:pPr lvl="1"/>
            <a:r>
              <a:rPr lang="en-US" dirty="0" smtClean="0"/>
              <a:t>GROOVE can be used for AI planning purposes</a:t>
            </a:r>
          </a:p>
          <a:p>
            <a:r>
              <a:rPr lang="en-US" dirty="0" smtClean="0"/>
              <a:t>Several sequencing actions have been </a:t>
            </a:r>
            <a:r>
              <a:rPr lang="en-US" dirty="0" err="1" smtClean="0"/>
              <a:t>modelled</a:t>
            </a:r>
            <a:r>
              <a:rPr lang="en-US" dirty="0" smtClean="0"/>
              <a:t> in Groove:</a:t>
            </a:r>
          </a:p>
          <a:p>
            <a:pPr lvl="1"/>
            <a:r>
              <a:rPr lang="en-US" dirty="0" smtClean="0"/>
              <a:t>Develop Application Component</a:t>
            </a:r>
          </a:p>
          <a:p>
            <a:pPr lvl="1"/>
            <a:r>
              <a:rPr lang="en-US" dirty="0" smtClean="0"/>
              <a:t>Develop Service</a:t>
            </a:r>
          </a:p>
          <a:p>
            <a:pPr lvl="1"/>
            <a:r>
              <a:rPr lang="en-US" dirty="0" smtClean="0"/>
              <a:t>Change Dependencies</a:t>
            </a:r>
          </a:p>
          <a:p>
            <a:pPr lvl="1"/>
            <a:r>
              <a:rPr lang="en-US" dirty="0" smtClean="0"/>
              <a:t>Shutdown Application Component</a:t>
            </a:r>
          </a:p>
          <a:p>
            <a:pPr lvl="1"/>
            <a:r>
              <a:rPr lang="en-US" dirty="0" smtClean="0"/>
              <a:t>Shutdown Service</a:t>
            </a:r>
          </a:p>
          <a:p>
            <a:r>
              <a:rPr lang="en-US" dirty="0" smtClean="0"/>
              <a:t>GROOVE can tell if there </a:t>
            </a:r>
            <a:r>
              <a:rPr lang="en-US" dirty="0" err="1" smtClean="0"/>
              <a:t>exsits</a:t>
            </a:r>
            <a:r>
              <a:rPr lang="en-US" dirty="0" smtClean="0"/>
              <a:t> a plan to get from the initial to a target state</a:t>
            </a:r>
          </a:p>
          <a:p>
            <a:pPr lvl="1"/>
            <a:r>
              <a:rPr lang="en-US" dirty="0" smtClean="0"/>
              <a:t>From an EA Viewpoint what sequence of changes my current state to the target state</a:t>
            </a:r>
          </a:p>
          <a:p>
            <a:r>
              <a:rPr lang="en-US" dirty="0" smtClean="0"/>
              <a:t>GROOVE allows user interaction</a:t>
            </a:r>
          </a:p>
          <a:p>
            <a:pPr lvl="1"/>
            <a:r>
              <a:rPr lang="en-US" dirty="0" smtClean="0"/>
              <a:t>User can interactively select concrete actions and gets the actions that are applicable in the new state</a:t>
            </a:r>
            <a:endParaRPr lang="en-US" dirty="0"/>
          </a:p>
        </p:txBody>
      </p:sp>
      <p:sp>
        <p:nvSpPr>
          <p:cNvPr id="2" name="Textplatzhalter 1"/>
          <p:cNvSpPr>
            <a:spLocks noGrp="1"/>
          </p:cNvSpPr>
          <p:nvPr>
            <p:ph type="body" sz="quarter" idx="13"/>
          </p:nvPr>
        </p:nvSpPr>
        <p:spPr/>
        <p:txBody>
          <a:bodyPr/>
          <a:lstStyle/>
          <a:p>
            <a:r>
              <a:rPr lang="de-DE" dirty="0" err="1" smtClean="0"/>
              <a:t>Using</a:t>
            </a:r>
            <a:r>
              <a:rPr lang="de-DE" dirty="0" smtClean="0"/>
              <a:t> GROOVE to </a:t>
            </a:r>
            <a:r>
              <a:rPr lang="de-DE" dirty="0" err="1" smtClean="0"/>
              <a:t>create</a:t>
            </a:r>
            <a:r>
              <a:rPr lang="de-DE" dirty="0" smtClean="0"/>
              <a:t> </a:t>
            </a:r>
            <a:r>
              <a:rPr lang="de-DE" dirty="0" err="1" smtClean="0"/>
              <a:t>detailed</a:t>
            </a:r>
            <a:r>
              <a:rPr lang="de-DE" dirty="0" smtClean="0"/>
              <a:t> </a:t>
            </a:r>
            <a:r>
              <a:rPr lang="de-DE" dirty="0" err="1" smtClean="0"/>
              <a:t>plans</a:t>
            </a:r>
            <a:endParaRPr lang="de-DE" dirty="0"/>
          </a:p>
        </p:txBody>
      </p:sp>
      <p:sp>
        <p:nvSpPr>
          <p:cNvPr id="5" name="Titel 4"/>
          <p:cNvSpPr>
            <a:spLocks noGrp="1"/>
          </p:cNvSpPr>
          <p:nvPr>
            <p:ph type="title"/>
          </p:nvPr>
        </p:nvSpPr>
        <p:spPr/>
        <p:txBody>
          <a:bodyPr/>
          <a:lstStyle/>
          <a:p>
            <a:r>
              <a:rPr lang="de-DE" dirty="0" smtClean="0"/>
              <a:t>Research </a:t>
            </a:r>
            <a:r>
              <a:rPr lang="de-DE" dirty="0" err="1" smtClean="0"/>
              <a:t>Question</a:t>
            </a:r>
            <a:r>
              <a:rPr lang="de-DE" dirty="0" smtClean="0"/>
              <a:t> 4</a:t>
            </a:r>
            <a:endParaRPr lang="de-DE" dirty="0"/>
          </a:p>
        </p:txBody>
      </p:sp>
      <p:sp>
        <p:nvSpPr>
          <p:cNvPr id="3" name="Fußzeilenplatzhalter 2"/>
          <p:cNvSpPr>
            <a:spLocks noGrp="1"/>
          </p:cNvSpPr>
          <p:nvPr>
            <p:ph type="ftr" sz="quarter" idx="15"/>
          </p:nvPr>
        </p:nvSpPr>
        <p:spPr/>
        <p:txBody>
          <a:bodyPr/>
          <a:lstStyle/>
          <a:p>
            <a:r>
              <a:rPr lang="en-US" dirty="0" smtClean="0"/>
              <a:t>Motivation | Proposed Solution | </a:t>
            </a:r>
            <a:r>
              <a:rPr lang="en-US" dirty="0" smtClean="0">
                <a:solidFill>
                  <a:schemeClr val="tx1"/>
                </a:solidFill>
              </a:rPr>
              <a:t>State of the thesis</a:t>
            </a:r>
            <a:r>
              <a:rPr lang="en-US" dirty="0" smtClean="0"/>
              <a:t> | Future Plans | Q &amp; A</a:t>
            </a:r>
            <a:endParaRPr lang="de-DE" dirty="0" smtClean="0"/>
          </a:p>
        </p:txBody>
      </p:sp>
      <p:grpSp>
        <p:nvGrpSpPr>
          <p:cNvPr id="6" name="Gruppieren 5"/>
          <p:cNvGrpSpPr/>
          <p:nvPr/>
        </p:nvGrpSpPr>
        <p:grpSpPr>
          <a:xfrm>
            <a:off x="7208228" y="1999256"/>
            <a:ext cx="1433843" cy="1690610"/>
            <a:chOff x="1814282" y="3714784"/>
            <a:chExt cx="1433843" cy="1690610"/>
          </a:xfrm>
        </p:grpSpPr>
        <p:sp>
          <p:nvSpPr>
            <p:cNvPr id="8" name="Ellipse 7"/>
            <p:cNvSpPr/>
            <p:nvPr/>
          </p:nvSpPr>
          <p:spPr>
            <a:xfrm>
              <a:off x="2065752" y="3714784"/>
              <a:ext cx="679923" cy="326499"/>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Initial</a:t>
              </a:r>
              <a:endParaRPr lang="de-DE" sz="1000" dirty="0">
                <a:solidFill>
                  <a:schemeClr val="tx1"/>
                </a:solidFill>
              </a:endParaRPr>
            </a:p>
          </p:txBody>
        </p:sp>
        <p:sp>
          <p:nvSpPr>
            <p:cNvPr id="9" name="Ellipse 8"/>
            <p:cNvSpPr/>
            <p:nvPr/>
          </p:nvSpPr>
          <p:spPr>
            <a:xfrm>
              <a:off x="2143377" y="5078895"/>
              <a:ext cx="792570" cy="326499"/>
            </a:xfrm>
            <a:prstGeom prst="ellips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Goal</a:t>
              </a:r>
              <a:endParaRPr lang="de-DE" sz="1000" dirty="0">
                <a:solidFill>
                  <a:schemeClr val="tx1"/>
                </a:solidFill>
              </a:endParaRPr>
            </a:p>
          </p:txBody>
        </p:sp>
        <p:sp>
          <p:nvSpPr>
            <p:cNvPr id="10" name="Ellipse 9"/>
            <p:cNvSpPr/>
            <p:nvPr/>
          </p:nvSpPr>
          <p:spPr>
            <a:xfrm>
              <a:off x="1814282" y="4259619"/>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11" name="Ellipse 10"/>
            <p:cNvSpPr/>
            <p:nvPr/>
          </p:nvSpPr>
          <p:spPr>
            <a:xfrm>
              <a:off x="2289481" y="4266598"/>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12" name="Ellipse 11"/>
            <p:cNvSpPr/>
            <p:nvPr/>
          </p:nvSpPr>
          <p:spPr>
            <a:xfrm>
              <a:off x="2935947" y="4242363"/>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13" name="Ellipse 12"/>
            <p:cNvSpPr/>
            <p:nvPr/>
          </p:nvSpPr>
          <p:spPr>
            <a:xfrm>
              <a:off x="1814282" y="4696925"/>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14" name="Ellipse 13"/>
            <p:cNvSpPr/>
            <p:nvPr/>
          </p:nvSpPr>
          <p:spPr>
            <a:xfrm>
              <a:off x="2313627" y="4684444"/>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sp>
          <p:nvSpPr>
            <p:cNvPr id="15" name="Ellipse 14"/>
            <p:cNvSpPr/>
            <p:nvPr/>
          </p:nvSpPr>
          <p:spPr>
            <a:xfrm>
              <a:off x="2817683" y="4698239"/>
              <a:ext cx="312178" cy="16324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endParaRPr>
            </a:p>
          </p:txBody>
        </p:sp>
        <p:cxnSp>
          <p:nvCxnSpPr>
            <p:cNvPr id="16" name="Gerade Verbindung mit Pfeil 15"/>
            <p:cNvCxnSpPr>
              <a:stCxn id="8" idx="4"/>
              <a:endCxn id="12" idx="1"/>
            </p:cNvCxnSpPr>
            <p:nvPr/>
          </p:nvCxnSpPr>
          <p:spPr>
            <a:xfrm>
              <a:off x="2405714" y="4041283"/>
              <a:ext cx="575950" cy="224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8" idx="4"/>
              <a:endCxn id="11" idx="0"/>
            </p:cNvCxnSpPr>
            <p:nvPr/>
          </p:nvCxnSpPr>
          <p:spPr>
            <a:xfrm>
              <a:off x="2405714" y="4041283"/>
              <a:ext cx="39856" cy="2253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8" idx="4"/>
              <a:endCxn id="10" idx="7"/>
            </p:cNvCxnSpPr>
            <p:nvPr/>
          </p:nvCxnSpPr>
          <p:spPr>
            <a:xfrm flipH="1">
              <a:off x="2080743" y="4041283"/>
              <a:ext cx="324971" cy="2422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10" idx="4"/>
              <a:endCxn id="13" idx="0"/>
            </p:cNvCxnSpPr>
            <p:nvPr/>
          </p:nvCxnSpPr>
          <p:spPr>
            <a:xfrm>
              <a:off x="1970371" y="4422868"/>
              <a:ext cx="0" cy="274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11" idx="4"/>
              <a:endCxn id="14" idx="0"/>
            </p:cNvCxnSpPr>
            <p:nvPr/>
          </p:nvCxnSpPr>
          <p:spPr>
            <a:xfrm>
              <a:off x="2445570" y="4429847"/>
              <a:ext cx="24146" cy="254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2" idx="4"/>
              <a:endCxn id="14" idx="0"/>
            </p:cNvCxnSpPr>
            <p:nvPr/>
          </p:nvCxnSpPr>
          <p:spPr>
            <a:xfrm flipH="1">
              <a:off x="2469716" y="4405612"/>
              <a:ext cx="622320" cy="2788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12" idx="4"/>
              <a:endCxn id="15" idx="0"/>
            </p:cNvCxnSpPr>
            <p:nvPr/>
          </p:nvCxnSpPr>
          <p:spPr>
            <a:xfrm flipH="1">
              <a:off x="2973772" y="4405612"/>
              <a:ext cx="118264" cy="2926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11" idx="4"/>
              <a:endCxn id="15" idx="0"/>
            </p:cNvCxnSpPr>
            <p:nvPr/>
          </p:nvCxnSpPr>
          <p:spPr>
            <a:xfrm>
              <a:off x="2445570" y="4429847"/>
              <a:ext cx="528202" cy="2683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13" idx="4"/>
              <a:endCxn id="9" idx="0"/>
            </p:cNvCxnSpPr>
            <p:nvPr/>
          </p:nvCxnSpPr>
          <p:spPr>
            <a:xfrm>
              <a:off x="1970371" y="4860174"/>
              <a:ext cx="569291" cy="2187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15" idx="4"/>
              <a:endCxn id="9" idx="0"/>
            </p:cNvCxnSpPr>
            <p:nvPr/>
          </p:nvCxnSpPr>
          <p:spPr>
            <a:xfrm flipH="1">
              <a:off x="2539662" y="4861488"/>
              <a:ext cx="434110" cy="2174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14" idx="4"/>
              <a:endCxn id="9" idx="0"/>
            </p:cNvCxnSpPr>
            <p:nvPr/>
          </p:nvCxnSpPr>
          <p:spPr>
            <a:xfrm>
              <a:off x="2469716" y="4847693"/>
              <a:ext cx="69946" cy="231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5742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4"/>
          </p:nvPr>
        </p:nvSpPr>
        <p:spPr/>
        <p:txBody>
          <a:bodyPr/>
          <a:lstStyle/>
          <a:p>
            <a:r>
              <a:rPr lang="en-US" dirty="0" smtClean="0"/>
              <a:t>Near term:</a:t>
            </a:r>
          </a:p>
          <a:p>
            <a:pPr lvl="1"/>
            <a:r>
              <a:rPr lang="en-US" dirty="0" smtClean="0"/>
              <a:t>Finish the method and model for the action repository for sequencing actions (RQ 4)</a:t>
            </a:r>
          </a:p>
          <a:p>
            <a:pPr lvl="1"/>
            <a:r>
              <a:rPr lang="en-US" dirty="0" smtClean="0"/>
              <a:t>Finish the method and model for the action repository for debugging actions (RQ4)</a:t>
            </a:r>
          </a:p>
          <a:p>
            <a:r>
              <a:rPr lang="en-US" dirty="0" smtClean="0"/>
              <a:t>Mid term:</a:t>
            </a:r>
          </a:p>
          <a:p>
            <a:pPr lvl="1"/>
            <a:r>
              <a:rPr lang="en-US" dirty="0" smtClean="0"/>
              <a:t>Create the method and model for the action repository for detailing actions (RQ4)</a:t>
            </a:r>
          </a:p>
          <a:p>
            <a:pPr lvl="1"/>
            <a:r>
              <a:rPr lang="en-US" dirty="0" smtClean="0"/>
              <a:t>Identify the possibilities to integrate reference scenarios into </a:t>
            </a:r>
            <a:br>
              <a:rPr lang="en-US" dirty="0" smtClean="0"/>
            </a:br>
            <a:r>
              <a:rPr lang="en-US" dirty="0" smtClean="0"/>
              <a:t>the action repository (RQ 5)</a:t>
            </a:r>
          </a:p>
          <a:p>
            <a:pPr lvl="1"/>
            <a:r>
              <a:rPr lang="en-US" dirty="0" smtClean="0"/>
              <a:t>Extension of the transformation model to consider further temporal constraints (RQ 1)</a:t>
            </a:r>
          </a:p>
          <a:p>
            <a:pPr lvl="1"/>
            <a:r>
              <a:rPr lang="en-US" dirty="0" smtClean="0"/>
              <a:t>Extension of the transformation model to consider resources and </a:t>
            </a:r>
            <a:br>
              <a:rPr lang="en-US" dirty="0" smtClean="0"/>
            </a:br>
            <a:r>
              <a:rPr lang="en-US" dirty="0" smtClean="0"/>
              <a:t>time in roadmaps (RQ 2)</a:t>
            </a:r>
          </a:p>
          <a:p>
            <a:r>
              <a:rPr lang="en-US" dirty="0" smtClean="0"/>
              <a:t>Long term:</a:t>
            </a:r>
          </a:p>
          <a:p>
            <a:pPr lvl="1"/>
            <a:r>
              <a:rPr lang="en-US" dirty="0" smtClean="0"/>
              <a:t>Method artifact to extend an existing EA process to allow the usage of the developed artifacts in combination with TOGAF ADM (RQ 6)</a:t>
            </a:r>
          </a:p>
          <a:p>
            <a:pPr lvl="1"/>
            <a:endParaRPr lang="en-US" dirty="0"/>
          </a:p>
        </p:txBody>
      </p:sp>
      <p:sp>
        <p:nvSpPr>
          <p:cNvPr id="4" name="Textplatzhalter 3"/>
          <p:cNvSpPr>
            <a:spLocks noGrp="1"/>
          </p:cNvSpPr>
          <p:nvPr>
            <p:ph type="body" sz="quarter" idx="13"/>
          </p:nvPr>
        </p:nvSpPr>
        <p:spPr/>
        <p:txBody>
          <a:bodyPr/>
          <a:lstStyle/>
          <a:p>
            <a:r>
              <a:rPr lang="de-DE" dirty="0" smtClean="0"/>
              <a:t>Design and Development </a:t>
            </a:r>
            <a:r>
              <a:rPr lang="en-US" dirty="0" smtClean="0"/>
              <a:t>Activities</a:t>
            </a:r>
            <a:endParaRPr lang="en-US" dirty="0"/>
          </a:p>
        </p:txBody>
      </p:sp>
      <p:sp>
        <p:nvSpPr>
          <p:cNvPr id="5" name="Titel 4"/>
          <p:cNvSpPr>
            <a:spLocks noGrp="1"/>
          </p:cNvSpPr>
          <p:nvPr>
            <p:ph type="title"/>
          </p:nvPr>
        </p:nvSpPr>
        <p:spPr/>
        <p:txBody>
          <a:bodyPr/>
          <a:lstStyle/>
          <a:p>
            <a:r>
              <a:rPr lang="de-DE" dirty="0" smtClean="0"/>
              <a:t>Future Plans 1/2</a:t>
            </a:r>
            <a:endParaRPr lang="de-DE" dirty="0"/>
          </a:p>
        </p:txBody>
      </p:sp>
      <p:sp>
        <p:nvSpPr>
          <p:cNvPr id="3" name="Fußzeilenplatzhalter 2"/>
          <p:cNvSpPr>
            <a:spLocks noGrp="1"/>
          </p:cNvSpPr>
          <p:nvPr>
            <p:ph type="ftr" sz="quarter" idx="15"/>
          </p:nvPr>
        </p:nvSpPr>
        <p:spPr/>
        <p:txBody>
          <a:bodyPr/>
          <a:lstStyle/>
          <a:p>
            <a:r>
              <a:rPr lang="en-US" dirty="0" smtClean="0"/>
              <a:t>Motivation | Proposed Solution | State of the thesis | </a:t>
            </a:r>
            <a:r>
              <a:rPr lang="en-US" dirty="0" smtClean="0">
                <a:solidFill>
                  <a:schemeClr val="tx1"/>
                </a:solidFill>
              </a:rPr>
              <a:t>Future Plans</a:t>
            </a:r>
            <a:r>
              <a:rPr lang="en-US" dirty="0" smtClean="0"/>
              <a:t> | Q &amp; A</a:t>
            </a:r>
            <a:endParaRPr lang="de-DE" dirty="0" smtClean="0"/>
          </a:p>
        </p:txBody>
      </p:sp>
    </p:spTree>
    <p:extLst>
      <p:ext uri="{BB962C8B-B14F-4D97-AF65-F5344CB8AC3E}">
        <p14:creationId xmlns:p14="http://schemas.microsoft.com/office/powerpoint/2010/main" val="3230655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en-US" dirty="0" smtClean="0"/>
              <a:t>Case Studies with industry partners</a:t>
            </a:r>
          </a:p>
          <a:p>
            <a:pPr lvl="1"/>
            <a:r>
              <a:rPr lang="en-US" dirty="0" smtClean="0"/>
              <a:t>One automotive, one banking and one multi-industry enterprise</a:t>
            </a:r>
          </a:p>
          <a:p>
            <a:r>
              <a:rPr lang="en-US" dirty="0" smtClean="0"/>
              <a:t>First round of Interviews was already conducted in 2012</a:t>
            </a:r>
          </a:p>
          <a:p>
            <a:pPr lvl="1"/>
            <a:r>
              <a:rPr lang="en-US" dirty="0" smtClean="0"/>
              <a:t>Highly diverse Architecture Models &amp; Methods and different Maturities of the EA management approach (initial, consolidated and mature)</a:t>
            </a:r>
          </a:p>
          <a:p>
            <a:pPr lvl="1"/>
            <a:r>
              <a:rPr lang="en-US" dirty="0" smtClean="0"/>
              <a:t>But all have a focus on the applications in context with the business and technology</a:t>
            </a:r>
          </a:p>
          <a:p>
            <a:r>
              <a:rPr lang="en-US" dirty="0" smtClean="0"/>
              <a:t>Applicability of the planning component and developed models &amp; methods will be evaluated</a:t>
            </a:r>
          </a:p>
          <a:p>
            <a:r>
              <a:rPr lang="en-US" dirty="0" smtClean="0"/>
              <a:t>Effectiveness and efficiency will be observed</a:t>
            </a:r>
          </a:p>
          <a:p>
            <a:pPr lvl="1"/>
            <a:r>
              <a:rPr lang="en-US" dirty="0" smtClean="0"/>
              <a:t>by providing hands-on experiences and</a:t>
            </a:r>
          </a:p>
          <a:p>
            <a:pPr lvl="1"/>
            <a:r>
              <a:rPr lang="en-US" dirty="0" smtClean="0"/>
              <a:t>conducting interviews for open issues and unsatisfactory results</a:t>
            </a:r>
          </a:p>
          <a:p>
            <a:pPr lvl="1"/>
            <a:endParaRPr lang="en-US" dirty="0" smtClean="0"/>
          </a:p>
          <a:p>
            <a:r>
              <a:rPr lang="en-US" dirty="0" smtClean="0"/>
              <a:t>Furthermore: Communication of </a:t>
            </a:r>
            <a:r>
              <a:rPr lang="en-US" dirty="0"/>
              <a:t>the results</a:t>
            </a:r>
          </a:p>
          <a:p>
            <a:endParaRPr lang="en-US" dirty="0" smtClean="0"/>
          </a:p>
          <a:p>
            <a:pPr lvl="1"/>
            <a:endParaRPr lang="en-US" dirty="0" smtClean="0"/>
          </a:p>
          <a:p>
            <a:endParaRPr lang="en-US" dirty="0" smtClean="0"/>
          </a:p>
          <a:p>
            <a:endParaRPr lang="en-US" dirty="0"/>
          </a:p>
        </p:txBody>
      </p:sp>
      <p:sp>
        <p:nvSpPr>
          <p:cNvPr id="8" name="Textplatzhalter 7"/>
          <p:cNvSpPr>
            <a:spLocks noGrp="1"/>
          </p:cNvSpPr>
          <p:nvPr>
            <p:ph type="body" sz="quarter" idx="13"/>
          </p:nvPr>
        </p:nvSpPr>
        <p:spPr/>
        <p:txBody>
          <a:bodyPr/>
          <a:lstStyle/>
          <a:p>
            <a:r>
              <a:rPr lang="en-US" dirty="0" smtClean="0"/>
              <a:t>Demonstration and Evaluation Activities</a:t>
            </a:r>
            <a:endParaRPr lang="en-US" dirty="0"/>
          </a:p>
        </p:txBody>
      </p:sp>
      <p:sp>
        <p:nvSpPr>
          <p:cNvPr id="7" name="Titel 6"/>
          <p:cNvSpPr>
            <a:spLocks noGrp="1"/>
          </p:cNvSpPr>
          <p:nvPr>
            <p:ph type="title"/>
          </p:nvPr>
        </p:nvSpPr>
        <p:spPr/>
        <p:txBody>
          <a:bodyPr/>
          <a:lstStyle/>
          <a:p>
            <a:r>
              <a:rPr lang="de-DE" dirty="0" smtClean="0"/>
              <a:t>Future Plans 2/2</a:t>
            </a:r>
            <a:endParaRPr lang="de-DE" dirty="0"/>
          </a:p>
        </p:txBody>
      </p:sp>
      <p:sp>
        <p:nvSpPr>
          <p:cNvPr id="3" name="Fußzeilenplatzhalter 2"/>
          <p:cNvSpPr>
            <a:spLocks noGrp="1"/>
          </p:cNvSpPr>
          <p:nvPr>
            <p:ph type="ftr" sz="quarter" idx="15"/>
          </p:nvPr>
        </p:nvSpPr>
        <p:spPr/>
        <p:txBody>
          <a:bodyPr/>
          <a:lstStyle/>
          <a:p>
            <a:r>
              <a:rPr lang="en-US" dirty="0" smtClean="0"/>
              <a:t>Motivation | Proposed Solution | State of the thesis | </a:t>
            </a:r>
            <a:r>
              <a:rPr lang="en-US" dirty="0" smtClean="0">
                <a:solidFill>
                  <a:schemeClr val="tx1"/>
                </a:solidFill>
              </a:rPr>
              <a:t>Future Plans </a:t>
            </a:r>
            <a:r>
              <a:rPr lang="en-US" dirty="0" smtClean="0"/>
              <a:t>| Q &amp; A</a:t>
            </a:r>
            <a:endParaRPr lang="de-DE" dirty="0" smtClean="0"/>
          </a:p>
        </p:txBody>
      </p:sp>
    </p:spTree>
    <p:extLst>
      <p:ext uri="{BB962C8B-B14F-4D97-AF65-F5344CB8AC3E}">
        <p14:creationId xmlns:p14="http://schemas.microsoft.com/office/powerpoint/2010/main" val="230240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pPr marL="342900" indent="-342900">
              <a:buFont typeface="+mj-lt"/>
              <a:buAutoNum type="arabicPeriod"/>
            </a:pPr>
            <a:r>
              <a:rPr lang="en-US" dirty="0"/>
              <a:t>Motivation &amp; Problem </a:t>
            </a:r>
            <a:r>
              <a:rPr lang="en-US" dirty="0" smtClean="0"/>
              <a:t>Identification</a:t>
            </a:r>
          </a:p>
          <a:p>
            <a:pPr marL="342900" indent="-342900">
              <a:buFont typeface="+mj-lt"/>
              <a:buAutoNum type="arabicPeriod"/>
            </a:pPr>
            <a:endParaRPr lang="en-US" dirty="0" smtClean="0"/>
          </a:p>
          <a:p>
            <a:pPr marL="342900" indent="-342900">
              <a:buFont typeface="+mj-lt"/>
              <a:buAutoNum type="arabicPeriod"/>
            </a:pPr>
            <a:r>
              <a:rPr lang="en-US" dirty="0" smtClean="0"/>
              <a:t>Proposed Solution</a:t>
            </a:r>
          </a:p>
          <a:p>
            <a:pPr marL="342900" indent="-342900">
              <a:buFont typeface="+mj-lt"/>
              <a:buAutoNum type="arabicPeriod"/>
            </a:pPr>
            <a:endParaRPr lang="en-US" dirty="0" smtClean="0"/>
          </a:p>
          <a:p>
            <a:pPr marL="342900" indent="-342900">
              <a:buFont typeface="+mj-lt"/>
              <a:buAutoNum type="arabicPeriod"/>
            </a:pPr>
            <a:r>
              <a:rPr lang="en-US" dirty="0" smtClean="0"/>
              <a:t>State of the thesis &amp; Achievements</a:t>
            </a:r>
          </a:p>
          <a:p>
            <a:pPr marL="342900" indent="-342900">
              <a:buFont typeface="+mj-lt"/>
              <a:buAutoNum type="arabicPeriod"/>
            </a:pPr>
            <a:endParaRPr lang="en-US" dirty="0" smtClean="0"/>
          </a:p>
          <a:p>
            <a:pPr marL="342900" indent="-342900">
              <a:buFont typeface="+mj-lt"/>
              <a:buAutoNum type="arabicPeriod"/>
            </a:pPr>
            <a:r>
              <a:rPr lang="en-US" dirty="0" smtClean="0"/>
              <a:t>Future Plans</a:t>
            </a:r>
          </a:p>
          <a:p>
            <a:pPr marL="342900" indent="-342900">
              <a:buFont typeface="+mj-lt"/>
              <a:buAutoNum type="arabicPeriod"/>
            </a:pPr>
            <a:endParaRPr lang="en-US" dirty="0" smtClean="0"/>
          </a:p>
          <a:p>
            <a:pPr marL="342900" indent="-342900">
              <a:buFont typeface="+mj-lt"/>
              <a:buAutoNum type="arabicPeriod"/>
            </a:pPr>
            <a:r>
              <a:rPr lang="en-US" dirty="0" smtClean="0"/>
              <a:t>Q &amp; A</a:t>
            </a:r>
          </a:p>
          <a:p>
            <a:endParaRPr lang="en-US" dirty="0" smtClean="0"/>
          </a:p>
          <a:p>
            <a:endParaRPr lang="en-US" dirty="0"/>
          </a:p>
        </p:txBody>
      </p:sp>
      <p:sp>
        <p:nvSpPr>
          <p:cNvPr id="8" name="Textplatzhalter 7"/>
          <p:cNvSpPr>
            <a:spLocks noGrp="1"/>
          </p:cNvSpPr>
          <p:nvPr>
            <p:ph type="body" sz="quarter" idx="13"/>
          </p:nvPr>
        </p:nvSpPr>
        <p:spPr/>
        <p:txBody>
          <a:bodyPr/>
          <a:lstStyle/>
          <a:p>
            <a:endParaRPr lang="de-DE" dirty="0"/>
          </a:p>
        </p:txBody>
      </p:sp>
      <p:sp>
        <p:nvSpPr>
          <p:cNvPr id="7" name="Titel 6"/>
          <p:cNvSpPr>
            <a:spLocks noGrp="1"/>
          </p:cNvSpPr>
          <p:nvPr>
            <p:ph type="title"/>
          </p:nvPr>
        </p:nvSpPr>
        <p:spPr/>
        <p:txBody>
          <a:bodyPr/>
          <a:lstStyle/>
          <a:p>
            <a:r>
              <a:rPr lang="de-DE" dirty="0" smtClean="0"/>
              <a:t>Agenda</a:t>
            </a:r>
            <a:endParaRPr lang="de-DE" dirty="0"/>
          </a:p>
        </p:txBody>
      </p:sp>
      <p:sp>
        <p:nvSpPr>
          <p:cNvPr id="2" name="Fußzeilenplatzhalter 1"/>
          <p:cNvSpPr>
            <a:spLocks noGrp="1"/>
          </p:cNvSpPr>
          <p:nvPr>
            <p:ph type="ftr" sz="quarter" idx="15"/>
          </p:nvPr>
        </p:nvSpPr>
        <p:spPr/>
        <p:txBody>
          <a:bodyPr/>
          <a:lstStyle/>
          <a:p>
            <a:r>
              <a:rPr lang="en-US" dirty="0" smtClean="0"/>
              <a:t>Motivation | Proposed Solution | State of the thesis | Future Plans | Q &amp; A</a:t>
            </a:r>
            <a:endParaRPr lang="de-DE" dirty="0" smtClean="0"/>
          </a:p>
        </p:txBody>
      </p:sp>
    </p:spTree>
    <p:extLst>
      <p:ext uri="{BB962C8B-B14F-4D97-AF65-F5344CB8AC3E}">
        <p14:creationId xmlns:p14="http://schemas.microsoft.com/office/powerpoint/2010/main" val="3315548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p:cNvSpPr>
            <a:spLocks noGrp="1"/>
          </p:cNvSpPr>
          <p:nvPr>
            <p:ph type="body" sz="quarter" idx="14"/>
          </p:nvPr>
        </p:nvSpPr>
        <p:spPr>
          <a:xfrm>
            <a:off x="5292080" y="1556792"/>
            <a:ext cx="1872208" cy="1656184"/>
          </a:xfrm>
        </p:spPr>
        <p:txBody>
          <a:bodyPr/>
          <a:lstStyle/>
          <a:p>
            <a:pPr marL="0" indent="0">
              <a:buNone/>
            </a:pPr>
            <a:endParaRPr lang="de-DE" b="1" dirty="0" smtClean="0">
              <a:solidFill>
                <a:schemeClr val="accent1"/>
              </a:solidFill>
            </a:endParaRPr>
          </a:p>
          <a:p>
            <a:pPr marL="0" indent="0">
              <a:buNone/>
            </a:pPr>
            <a:endParaRPr lang="de-DE" b="1" dirty="0">
              <a:solidFill>
                <a:schemeClr val="accent1"/>
              </a:solidFill>
            </a:endParaRPr>
          </a:p>
          <a:p>
            <a:pPr marL="0" indent="0">
              <a:buNone/>
            </a:pPr>
            <a:r>
              <a:rPr lang="de-DE" b="1" dirty="0" smtClean="0">
                <a:solidFill>
                  <a:schemeClr val="accent1"/>
                </a:solidFill>
              </a:rPr>
              <a:t>? </a:t>
            </a:r>
            <a:r>
              <a:rPr lang="de-DE" sz="3600" b="1" dirty="0">
                <a:solidFill>
                  <a:schemeClr val="accent1"/>
                </a:solidFill>
              </a:rPr>
              <a:t>?</a:t>
            </a:r>
            <a:r>
              <a:rPr lang="de-DE" b="1" dirty="0">
                <a:solidFill>
                  <a:schemeClr val="accent1"/>
                </a:solidFill>
              </a:rPr>
              <a:t> </a:t>
            </a:r>
            <a:r>
              <a:rPr lang="de-DE" sz="4800" b="1" dirty="0" smtClean="0">
                <a:solidFill>
                  <a:schemeClr val="accent1"/>
                </a:solidFill>
              </a:rPr>
              <a:t>?</a:t>
            </a:r>
            <a:r>
              <a:rPr lang="de-DE" sz="8600" b="1" dirty="0" smtClean="0">
                <a:solidFill>
                  <a:schemeClr val="accent1"/>
                </a:solidFill>
              </a:rPr>
              <a:t>?</a:t>
            </a:r>
            <a:endParaRPr lang="de-DE" sz="8600" b="1" dirty="0">
              <a:solidFill>
                <a:schemeClr val="accent1"/>
              </a:solidFill>
            </a:endParaRPr>
          </a:p>
        </p:txBody>
      </p:sp>
      <p:sp>
        <p:nvSpPr>
          <p:cNvPr id="4" name="Textplatzhalter 3"/>
          <p:cNvSpPr>
            <a:spLocks noGrp="1"/>
          </p:cNvSpPr>
          <p:nvPr>
            <p:ph type="body" sz="quarter" idx="13"/>
          </p:nvPr>
        </p:nvSpPr>
        <p:spPr/>
        <p:txBody>
          <a:bodyPr/>
          <a:lstStyle/>
          <a:p>
            <a:pPr marL="0" indent="0">
              <a:buNone/>
            </a:pPr>
            <a:endParaRPr lang="de-DE" sz="2600" b="1" dirty="0">
              <a:solidFill>
                <a:schemeClr val="accent1"/>
              </a:solidFill>
              <a:latin typeface="+mj-lt"/>
              <a:ea typeface="+mj-ea"/>
              <a:cs typeface="+mj-cs"/>
            </a:endParaRPr>
          </a:p>
        </p:txBody>
      </p:sp>
      <p:sp>
        <p:nvSpPr>
          <p:cNvPr id="5" name="Titel 4"/>
          <p:cNvSpPr>
            <a:spLocks noGrp="1"/>
          </p:cNvSpPr>
          <p:nvPr>
            <p:ph type="title"/>
          </p:nvPr>
        </p:nvSpPr>
        <p:spPr/>
        <p:txBody>
          <a:bodyPr/>
          <a:lstStyle/>
          <a:p>
            <a:r>
              <a:rPr lang="de-DE" dirty="0" smtClean="0"/>
              <a:t>Q &amp; A</a:t>
            </a:r>
            <a:endParaRPr lang="de-DE"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1706762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ildplatzhalter 8"/>
          <p:cNvSpPr>
            <a:spLocks noGrp="1"/>
          </p:cNvSpPr>
          <p:nvPr>
            <p:ph type="pic" sz="quarter" idx="11"/>
          </p:nvPr>
        </p:nvSpPr>
        <p:spPr/>
      </p:sp>
      <p:sp>
        <p:nvSpPr>
          <p:cNvPr id="8" name="Titel 7"/>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 </a:t>
            </a:r>
            <a:r>
              <a:rPr lang="de-DE" dirty="0" err="1" smtClean="0"/>
              <a:t>very</a:t>
            </a:r>
            <a:r>
              <a:rPr lang="de-DE" dirty="0" smtClean="0"/>
              <a:t> </a:t>
            </a:r>
            <a:r>
              <a:rPr lang="de-DE" dirty="0" err="1" smtClean="0"/>
              <a:t>much</a:t>
            </a:r>
            <a:r>
              <a:rPr lang="de-DE" dirty="0" smtClean="0"/>
              <a:t> </a:t>
            </a:r>
            <a:r>
              <a:rPr lang="de-DE" dirty="0" err="1" smtClean="0"/>
              <a:t>for</a:t>
            </a:r>
            <a:r>
              <a:rPr lang="de-DE" dirty="0" smtClean="0"/>
              <a:t> </a:t>
            </a:r>
            <a:r>
              <a:rPr lang="de-DE" dirty="0" err="1" smtClean="0"/>
              <a:t>your</a:t>
            </a:r>
            <a:r>
              <a:rPr lang="de-DE" dirty="0" smtClean="0"/>
              <a:t> </a:t>
            </a:r>
            <a:r>
              <a:rPr lang="de-DE" dirty="0" err="1"/>
              <a:t>f</a:t>
            </a:r>
            <a:r>
              <a:rPr lang="de-DE" dirty="0" err="1" smtClean="0"/>
              <a:t>eedback</a:t>
            </a:r>
            <a:r>
              <a:rPr lang="de-DE" dirty="0" smtClean="0"/>
              <a:t> and </a:t>
            </a:r>
            <a:r>
              <a:rPr lang="de-DE" dirty="0" err="1" smtClean="0"/>
              <a:t>attention</a:t>
            </a:r>
            <a:r>
              <a:rPr lang="de-DE" dirty="0" smtClean="0"/>
              <a:t>!</a:t>
            </a:r>
            <a:endParaRPr lang="de-DE" dirty="0"/>
          </a:p>
        </p:txBody>
      </p:sp>
      <p:sp>
        <p:nvSpPr>
          <p:cNvPr id="10" name="SmartArt-Platzhalter 9"/>
          <p:cNvSpPr>
            <a:spLocks noGrp="1"/>
          </p:cNvSpPr>
          <p:nvPr>
            <p:ph type="dgm" sz="quarter" idx="12"/>
          </p:nvPr>
        </p:nvSpPr>
        <p:spPr/>
      </p:sp>
      <p:sp>
        <p:nvSpPr>
          <p:cNvPr id="3" name="Fußzeilenplatzhalter 2"/>
          <p:cNvSpPr>
            <a:spLocks noGrp="1"/>
          </p:cNvSpPr>
          <p:nvPr>
            <p:ph type="ftr" sz="quarter" idx="13"/>
          </p:nvPr>
        </p:nvSpPr>
        <p:spPr>
          <a:prstGeom prst="rect">
            <a:avLst/>
          </a:prstGeom>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308107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p:cNvSpPr>
            <a:spLocks noGrp="1"/>
          </p:cNvSpPr>
          <p:nvPr>
            <p:ph type="pic" sz="quarter" idx="10"/>
          </p:nvPr>
        </p:nvSpPr>
        <p:spPr/>
      </p:sp>
      <p:sp>
        <p:nvSpPr>
          <p:cNvPr id="7" name="Titel 6"/>
          <p:cNvSpPr>
            <a:spLocks noGrp="1"/>
          </p:cNvSpPr>
          <p:nvPr>
            <p:ph type="title"/>
          </p:nvPr>
        </p:nvSpPr>
        <p:spPr/>
        <p:txBody>
          <a:bodyPr/>
          <a:lstStyle/>
          <a:p>
            <a:r>
              <a:rPr lang="en-US" dirty="0" smtClean="0"/>
              <a:t>Backup</a:t>
            </a:r>
            <a:endParaRPr lang="en-US" dirty="0"/>
          </a:p>
        </p:txBody>
      </p:sp>
      <p:sp>
        <p:nvSpPr>
          <p:cNvPr id="9" name="SmartArt-Platzhalter 8"/>
          <p:cNvSpPr>
            <a:spLocks noGrp="1"/>
          </p:cNvSpPr>
          <p:nvPr>
            <p:ph type="dgm" sz="quarter" idx="11"/>
          </p:nvPr>
        </p:nvSpPr>
        <p:spPr/>
      </p:sp>
      <p:sp>
        <p:nvSpPr>
          <p:cNvPr id="3" name="Fußzeilenplatzhalter 2"/>
          <p:cNvSpPr>
            <a:spLocks noGrp="1"/>
          </p:cNvSpPr>
          <p:nvPr>
            <p:ph type="ftr" sz="quarter" idx="12"/>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3264344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p:txBody>
          <a:bodyPr/>
          <a:lstStyle/>
          <a:p>
            <a:r>
              <a:rPr lang="en-US" dirty="0" smtClean="0"/>
              <a:t>P. 62 table 1</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“Based </a:t>
            </a:r>
            <a:r>
              <a:rPr lang="en-US" dirty="0"/>
              <a:t>on the relationships within the to-be model</a:t>
            </a:r>
            <a:r>
              <a:rPr lang="en-US" dirty="0" smtClean="0"/>
              <a:t>, </a:t>
            </a:r>
            <a:r>
              <a:rPr lang="en-US" dirty="0"/>
              <a:t>general segments of model elements can be </a:t>
            </a:r>
            <a:r>
              <a:rPr lang="en-US" dirty="0" smtClean="0"/>
              <a:t>derived (A2).” p. 63-64</a:t>
            </a:r>
            <a:endParaRPr lang="en-US" dirty="0"/>
          </a:p>
        </p:txBody>
      </p:sp>
      <p:sp>
        <p:nvSpPr>
          <p:cNvPr id="2" name="Textplatzhalter 1"/>
          <p:cNvSpPr>
            <a:spLocks noGrp="1"/>
          </p:cNvSpPr>
          <p:nvPr>
            <p:ph type="body" sz="quarter" idx="13"/>
          </p:nvPr>
        </p:nvSpPr>
        <p:spPr/>
        <p:txBody>
          <a:bodyPr/>
          <a:lstStyle/>
          <a:p>
            <a:r>
              <a:rPr lang="en-US" sz="1400" dirty="0"/>
              <a:t>Application of Enterprise Models for Engineering Enterprise </a:t>
            </a:r>
            <a:r>
              <a:rPr lang="en-US" sz="1400" dirty="0" smtClean="0"/>
              <a:t>Transformation</a:t>
            </a:r>
            <a:endParaRPr lang="en-US" sz="1400" dirty="0"/>
          </a:p>
        </p:txBody>
      </p:sp>
      <p:sp>
        <p:nvSpPr>
          <p:cNvPr id="7" name="Titel 6"/>
          <p:cNvSpPr>
            <a:spLocks noGrp="1"/>
          </p:cNvSpPr>
          <p:nvPr>
            <p:ph type="title"/>
          </p:nvPr>
        </p:nvSpPr>
        <p:spPr/>
        <p:txBody>
          <a:bodyPr/>
          <a:lstStyle/>
          <a:p>
            <a:r>
              <a:rPr lang="en-US" dirty="0" smtClean="0"/>
              <a:t>Aier and </a:t>
            </a:r>
            <a:r>
              <a:rPr lang="en-US" dirty="0" err="1" smtClean="0"/>
              <a:t>Gleichauf</a:t>
            </a:r>
            <a:r>
              <a:rPr lang="en-US" dirty="0" smtClean="0"/>
              <a:t> 2010</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4098" name="Picture 2" descr="Z:\D - Figures external\Aier-Table 1 Method Summary-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64" y="1844824"/>
            <a:ext cx="6604992" cy="340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1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a:xfrm>
            <a:off x="6444208" y="1454400"/>
            <a:ext cx="2412198" cy="4363839"/>
          </a:xfrm>
        </p:spPr>
        <p:txBody>
          <a:bodyPr/>
          <a:lstStyle/>
          <a:p>
            <a:r>
              <a:rPr lang="en-US" dirty="0" smtClean="0"/>
              <a:t>Each model can be for example an application landscape</a:t>
            </a:r>
          </a:p>
          <a:p>
            <a:r>
              <a:rPr lang="en-US" dirty="0" smtClean="0"/>
              <a:t>Figure 6, p. 67</a:t>
            </a:r>
            <a:endParaRPr lang="en-US" dirty="0"/>
          </a:p>
        </p:txBody>
      </p:sp>
      <p:sp>
        <p:nvSpPr>
          <p:cNvPr id="2" name="Textplatzhalter 1"/>
          <p:cNvSpPr>
            <a:spLocks noGrp="1"/>
          </p:cNvSpPr>
          <p:nvPr>
            <p:ph type="body" sz="quarter" idx="13"/>
          </p:nvPr>
        </p:nvSpPr>
        <p:spPr/>
        <p:txBody>
          <a:bodyPr/>
          <a:lstStyle/>
          <a:p>
            <a:r>
              <a:rPr lang="en-US" sz="1400" dirty="0"/>
              <a:t>Application of Enterprise Models for Engineering Enterprise </a:t>
            </a:r>
            <a:r>
              <a:rPr lang="en-US" sz="1400" dirty="0" smtClean="0"/>
              <a:t>Transformation</a:t>
            </a:r>
            <a:endParaRPr lang="en-US" sz="1400" dirty="0"/>
          </a:p>
        </p:txBody>
      </p:sp>
      <p:sp>
        <p:nvSpPr>
          <p:cNvPr id="7" name="Titel 6"/>
          <p:cNvSpPr>
            <a:spLocks noGrp="1"/>
          </p:cNvSpPr>
          <p:nvPr>
            <p:ph type="title"/>
          </p:nvPr>
        </p:nvSpPr>
        <p:spPr/>
        <p:txBody>
          <a:bodyPr/>
          <a:lstStyle/>
          <a:p>
            <a:r>
              <a:rPr lang="en-US" dirty="0" smtClean="0"/>
              <a:t>Aier and </a:t>
            </a:r>
            <a:r>
              <a:rPr lang="en-US" dirty="0" err="1" smtClean="0"/>
              <a:t>Gleichauf</a:t>
            </a:r>
            <a:r>
              <a:rPr lang="en-US" dirty="0" smtClean="0"/>
              <a:t> 2010</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5122" name="Picture 2" descr="Z:\D - Figures external\Aier-Representing transformation in enterprise models-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74400"/>
            <a:ext cx="6066879" cy="454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883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a:xfrm>
            <a:off x="7740352" y="1454400"/>
            <a:ext cx="1116054" cy="4363839"/>
          </a:xfrm>
        </p:spPr>
        <p:txBody>
          <a:bodyPr/>
          <a:lstStyle/>
          <a:p>
            <a:r>
              <a:rPr lang="en-US" dirty="0" smtClean="0"/>
              <a:t>p. 67</a:t>
            </a:r>
            <a:endParaRPr lang="en-US" dirty="0"/>
          </a:p>
        </p:txBody>
      </p:sp>
      <p:sp>
        <p:nvSpPr>
          <p:cNvPr id="8" name="Textplatzhalter 7"/>
          <p:cNvSpPr>
            <a:spLocks noGrp="1"/>
          </p:cNvSpPr>
          <p:nvPr>
            <p:ph type="body" sz="quarter" idx="13"/>
          </p:nvPr>
        </p:nvSpPr>
        <p:spPr/>
        <p:txBody>
          <a:bodyPr/>
          <a:lstStyle/>
          <a:p>
            <a:r>
              <a:rPr lang="en-US" sz="1200" dirty="0"/>
              <a:t>Complexity Levels of Representing Dynamics in EA </a:t>
            </a:r>
            <a:r>
              <a:rPr lang="en-US" sz="1200" dirty="0" smtClean="0"/>
              <a:t>Planning in </a:t>
            </a:r>
            <a:r>
              <a:rPr lang="en-US" sz="1200" dirty="0"/>
              <a:t>Albani, </a:t>
            </a:r>
            <a:r>
              <a:rPr lang="en-US" sz="1200" dirty="0" err="1"/>
              <a:t>Barjis</a:t>
            </a:r>
            <a:r>
              <a:rPr lang="en-US" sz="1200" dirty="0"/>
              <a:t> et al. (Ed.) 2009 – Advances in Enterprise Engineering </a:t>
            </a:r>
            <a:r>
              <a:rPr lang="en-US" sz="1200" dirty="0" smtClean="0"/>
              <a:t>III</a:t>
            </a:r>
            <a:endParaRPr lang="en-US" sz="1200" dirty="0"/>
          </a:p>
        </p:txBody>
      </p:sp>
      <p:sp>
        <p:nvSpPr>
          <p:cNvPr id="7" name="Titel 6"/>
          <p:cNvSpPr>
            <a:spLocks noGrp="1"/>
          </p:cNvSpPr>
          <p:nvPr>
            <p:ph type="title"/>
          </p:nvPr>
        </p:nvSpPr>
        <p:spPr/>
        <p:txBody>
          <a:bodyPr/>
          <a:lstStyle/>
          <a:p>
            <a:r>
              <a:rPr lang="en-US" dirty="0" smtClean="0"/>
              <a:t>Extended EA Planning Process Proposal - Aier </a:t>
            </a:r>
            <a:r>
              <a:rPr lang="en-US" dirty="0" smtClean="0"/>
              <a:t>at al. 2009</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6146" name="Picture 2" descr="Z:\D - Figures external\Aier-Extended EA Planning Process Proposal-20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44334"/>
            <a:ext cx="7281118" cy="443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3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a:xfrm>
            <a:off x="4320042" y="1513433"/>
            <a:ext cx="1116054" cy="4363839"/>
          </a:xfrm>
        </p:spPr>
        <p:txBody>
          <a:bodyPr/>
          <a:lstStyle/>
          <a:p>
            <a:r>
              <a:rPr lang="en-US" dirty="0" smtClean="0"/>
              <a:t>p. 65</a:t>
            </a:r>
            <a:endParaRPr lang="en-US" dirty="0"/>
          </a:p>
        </p:txBody>
      </p:sp>
      <p:sp>
        <p:nvSpPr>
          <p:cNvPr id="8" name="Textplatzhalter 7"/>
          <p:cNvSpPr>
            <a:spLocks noGrp="1"/>
          </p:cNvSpPr>
          <p:nvPr>
            <p:ph type="body" sz="quarter" idx="13"/>
          </p:nvPr>
        </p:nvSpPr>
        <p:spPr>
          <a:xfrm>
            <a:off x="4203782" y="915972"/>
            <a:ext cx="4637818" cy="460800"/>
          </a:xfrm>
        </p:spPr>
        <p:txBody>
          <a:bodyPr/>
          <a:lstStyle/>
          <a:p>
            <a:r>
              <a:rPr lang="en-US" sz="1200" dirty="0"/>
              <a:t>Complexity Levels of Representing Dynamics in EA </a:t>
            </a:r>
            <a:r>
              <a:rPr lang="en-US" sz="1200" dirty="0" smtClean="0"/>
              <a:t>Planning</a:t>
            </a:r>
            <a:br>
              <a:rPr lang="en-US" sz="1200" dirty="0" smtClean="0"/>
            </a:br>
            <a:r>
              <a:rPr lang="en-US" sz="1200" dirty="0" smtClean="0"/>
              <a:t>in </a:t>
            </a:r>
            <a:r>
              <a:rPr lang="en-US" sz="1200" dirty="0"/>
              <a:t>Albani, </a:t>
            </a:r>
            <a:r>
              <a:rPr lang="en-US" sz="1200" dirty="0" err="1"/>
              <a:t>Barjis</a:t>
            </a:r>
            <a:r>
              <a:rPr lang="en-US" sz="1200" dirty="0"/>
              <a:t> et al. (Ed.) 2009 – Advances in Enterprise Engineering </a:t>
            </a:r>
            <a:r>
              <a:rPr lang="en-US" sz="1200" dirty="0" smtClean="0"/>
              <a:t>III</a:t>
            </a:r>
            <a:endParaRPr lang="en-US" sz="1200" dirty="0"/>
          </a:p>
        </p:txBody>
      </p:sp>
      <p:sp>
        <p:nvSpPr>
          <p:cNvPr id="7" name="Titel 6"/>
          <p:cNvSpPr>
            <a:spLocks noGrp="1"/>
          </p:cNvSpPr>
          <p:nvPr>
            <p:ph type="title"/>
          </p:nvPr>
        </p:nvSpPr>
        <p:spPr/>
        <p:txBody>
          <a:bodyPr/>
          <a:lstStyle/>
          <a:p>
            <a:r>
              <a:rPr lang="en-US" dirty="0" smtClean="0"/>
              <a:t>Aier at al. 2009</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7170" name="Picture 2" descr="Z:\D - Figures external\Aier-Levels of dynamic complexity in EA Planning-20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3952262" cy="547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587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a:xfrm>
            <a:off x="6259140" y="1454400"/>
            <a:ext cx="2597265" cy="4363839"/>
          </a:xfrm>
        </p:spPr>
        <p:txBody>
          <a:bodyPr/>
          <a:lstStyle/>
          <a:p>
            <a:r>
              <a:rPr lang="en-US" dirty="0" smtClean="0"/>
              <a:t>p. 31</a:t>
            </a:r>
            <a:endParaRPr lang="en-US" dirty="0"/>
          </a:p>
        </p:txBody>
      </p:sp>
      <p:sp>
        <p:nvSpPr>
          <p:cNvPr id="8" name="Textplatzhalter 7"/>
          <p:cNvSpPr>
            <a:spLocks noGrp="1"/>
          </p:cNvSpPr>
          <p:nvPr>
            <p:ph type="body" sz="quarter" idx="13"/>
          </p:nvPr>
        </p:nvSpPr>
        <p:spPr/>
        <p:txBody>
          <a:bodyPr/>
          <a:lstStyle/>
          <a:p>
            <a:r>
              <a:rPr lang="de-DE" dirty="0"/>
              <a:t>Planung der Unternehmensarchitektur</a:t>
            </a:r>
            <a:endParaRPr lang="en-US" dirty="0"/>
          </a:p>
        </p:txBody>
      </p:sp>
      <p:sp>
        <p:nvSpPr>
          <p:cNvPr id="7" name="Titel 6"/>
          <p:cNvSpPr>
            <a:spLocks noGrp="1"/>
          </p:cNvSpPr>
          <p:nvPr>
            <p:ph type="title"/>
          </p:nvPr>
        </p:nvSpPr>
        <p:spPr/>
        <p:txBody>
          <a:bodyPr/>
          <a:lstStyle/>
          <a:p>
            <a:r>
              <a:rPr lang="en-US" dirty="0" err="1" smtClean="0"/>
              <a:t>Gleichauf</a:t>
            </a:r>
            <a:r>
              <a:rPr lang="en-US" dirty="0" smtClean="0"/>
              <a:t> 2011 </a:t>
            </a:r>
            <a:r>
              <a:rPr lang="en-US" dirty="0" err="1" smtClean="0"/>
              <a:t>Ph</a:t>
            </a:r>
            <a:r>
              <a:rPr lang="en-US" dirty="0" smtClean="0"/>
              <a:t> D Thesis</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8194" name="Picture 2" descr="Z:\D - Figures external\Gleichauf-Dissertation-Vorgehensmodell der Methode im Kontext der Unternehmenarchitekturplanu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6007621" cy="496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989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a:xfrm>
            <a:off x="6804248" y="1441425"/>
            <a:ext cx="1107693" cy="691431"/>
          </a:xfrm>
        </p:spPr>
        <p:txBody>
          <a:bodyPr/>
          <a:lstStyle/>
          <a:p>
            <a:r>
              <a:rPr lang="en-US" dirty="0" smtClean="0"/>
              <a:t>p. 6</a:t>
            </a:r>
            <a:endParaRPr lang="en-US" dirty="0"/>
          </a:p>
        </p:txBody>
      </p:sp>
      <p:sp>
        <p:nvSpPr>
          <p:cNvPr id="8" name="Textplatzhalter 7"/>
          <p:cNvSpPr>
            <a:spLocks noGrp="1"/>
          </p:cNvSpPr>
          <p:nvPr>
            <p:ph type="body" sz="quarter" idx="13"/>
          </p:nvPr>
        </p:nvSpPr>
        <p:spPr/>
        <p:txBody>
          <a:bodyPr/>
          <a:lstStyle/>
          <a:p>
            <a:r>
              <a:rPr lang="de-DE" dirty="0"/>
              <a:t>Planung der Unternehmensarchitektur</a:t>
            </a:r>
            <a:endParaRPr lang="en-US" dirty="0"/>
          </a:p>
        </p:txBody>
      </p:sp>
      <p:sp>
        <p:nvSpPr>
          <p:cNvPr id="7" name="Titel 6"/>
          <p:cNvSpPr>
            <a:spLocks noGrp="1"/>
          </p:cNvSpPr>
          <p:nvPr>
            <p:ph type="title"/>
          </p:nvPr>
        </p:nvSpPr>
        <p:spPr/>
        <p:txBody>
          <a:bodyPr/>
          <a:lstStyle/>
          <a:p>
            <a:r>
              <a:rPr lang="en-US" dirty="0" err="1" smtClean="0"/>
              <a:t>Gleichauf</a:t>
            </a:r>
            <a:r>
              <a:rPr lang="en-US" dirty="0" smtClean="0"/>
              <a:t> 2011 </a:t>
            </a:r>
            <a:r>
              <a:rPr lang="en-US" dirty="0" err="1" smtClean="0"/>
              <a:t>Ph</a:t>
            </a:r>
            <a:r>
              <a:rPr lang="en-US" dirty="0" smtClean="0"/>
              <a:t> D Thesis</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9218" name="Picture 2" descr="Z:\D - Figures external\Gleichauf-Dissertation-Betrachtungsebenen der Transform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95220"/>
            <a:ext cx="6624736" cy="479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17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en-US" dirty="0" smtClean="0"/>
              <a:t>Overview of current and ideal landscape</a:t>
            </a:r>
          </a:p>
          <a:p>
            <a:r>
              <a:rPr lang="en-US" dirty="0" smtClean="0"/>
              <a:t>Action list to remove structural differences between ideal and current landscape</a:t>
            </a:r>
          </a:p>
          <a:p>
            <a:r>
              <a:rPr lang="en-US" dirty="0" smtClean="0"/>
              <a:t>Selected actions result in target landscape</a:t>
            </a:r>
          </a:p>
          <a:p>
            <a:r>
              <a:rPr lang="en-US" dirty="0" smtClean="0"/>
              <a:t>Metrics on the current and target landscape are provided</a:t>
            </a:r>
            <a:endParaRPr lang="en-US" dirty="0"/>
          </a:p>
        </p:txBody>
      </p:sp>
      <p:sp>
        <p:nvSpPr>
          <p:cNvPr id="8" name="Textplatzhalter 7"/>
          <p:cNvSpPr>
            <a:spLocks noGrp="1"/>
          </p:cNvSpPr>
          <p:nvPr>
            <p:ph type="body" sz="quarter" idx="13"/>
          </p:nvPr>
        </p:nvSpPr>
        <p:spPr/>
        <p:txBody>
          <a:bodyPr/>
          <a:lstStyle/>
          <a:p>
            <a:pPr>
              <a:lnSpc>
                <a:spcPct val="100000"/>
              </a:lnSpc>
            </a:pPr>
            <a:r>
              <a:rPr lang="de-DE" sz="1600" dirty="0" smtClean="0"/>
              <a:t>I-Pattern </a:t>
            </a:r>
            <a:r>
              <a:rPr lang="de-DE" sz="1600" dirty="0" err="1"/>
              <a:t>for</a:t>
            </a:r>
            <a:r>
              <a:rPr lang="de-DE" sz="1600" dirty="0"/>
              <a:t> Gap </a:t>
            </a:r>
            <a:r>
              <a:rPr lang="de-DE" sz="1600" dirty="0" smtClean="0"/>
              <a:t>Analysis </a:t>
            </a:r>
            <a:r>
              <a:rPr lang="de-DE" sz="1200" dirty="0" smtClean="0"/>
              <a:t>in </a:t>
            </a:r>
            <a:r>
              <a:rPr lang="de-DE" sz="1200" dirty="0"/>
              <a:t>Engels, </a:t>
            </a:r>
            <a:r>
              <a:rPr lang="de-DE" sz="1200" dirty="0" err="1"/>
              <a:t>Luckey</a:t>
            </a:r>
            <a:r>
              <a:rPr lang="de-DE" sz="1200" dirty="0"/>
              <a:t> et al. (</a:t>
            </a:r>
            <a:r>
              <a:rPr lang="de-DE" sz="1200" dirty="0" err="1"/>
              <a:t>Hg</a:t>
            </a:r>
            <a:r>
              <a:rPr lang="de-DE" sz="1200" dirty="0"/>
              <a:t>.) 2010 – Software </a:t>
            </a:r>
            <a:r>
              <a:rPr lang="de-DE" sz="1200" dirty="0" err="1"/>
              <a:t>engineering</a:t>
            </a:r>
            <a:r>
              <a:rPr lang="de-DE" sz="1200" dirty="0"/>
              <a:t> </a:t>
            </a:r>
            <a:r>
              <a:rPr lang="de-DE" sz="1200" dirty="0" smtClean="0"/>
              <a:t>2010</a:t>
            </a:r>
            <a:endParaRPr lang="en-US" sz="1200" dirty="0"/>
          </a:p>
        </p:txBody>
      </p:sp>
      <p:sp>
        <p:nvSpPr>
          <p:cNvPr id="7" name="Titel 6"/>
          <p:cNvSpPr>
            <a:spLocks noGrp="1"/>
          </p:cNvSpPr>
          <p:nvPr>
            <p:ph type="title"/>
          </p:nvPr>
        </p:nvSpPr>
        <p:spPr/>
        <p:txBody>
          <a:bodyPr/>
          <a:lstStyle/>
          <a:p>
            <a:r>
              <a:rPr lang="en-US" dirty="0" err="1" smtClean="0"/>
              <a:t>Gringel</a:t>
            </a:r>
            <a:r>
              <a:rPr lang="en-US" dirty="0" smtClean="0"/>
              <a:t> and Postina</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28393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en-US" b="1" i="1" dirty="0" smtClean="0"/>
              <a:t>Internally</a:t>
            </a:r>
            <a:r>
              <a:rPr lang="en-US" dirty="0" smtClean="0"/>
              <a:t> and </a:t>
            </a:r>
            <a:r>
              <a:rPr lang="en-US" b="1" i="1" dirty="0" smtClean="0"/>
              <a:t>externally</a:t>
            </a:r>
            <a:r>
              <a:rPr lang="en-US" dirty="0" smtClean="0"/>
              <a:t> </a:t>
            </a:r>
            <a:r>
              <a:rPr lang="en-US" dirty="0" smtClean="0"/>
              <a:t>events</a:t>
            </a:r>
            <a:r>
              <a:rPr lang="en-US" dirty="0" smtClean="0"/>
              <a:t> trigger change </a:t>
            </a:r>
            <a:r>
              <a:rPr lang="en-US" smtClean="0"/>
              <a:t>of </a:t>
            </a:r>
            <a:r>
              <a:rPr lang="en-US" smtClean="0"/>
              <a:t>enterprises</a:t>
            </a:r>
            <a:endParaRPr lang="en-US" dirty="0" smtClean="0"/>
          </a:p>
          <a:p>
            <a:r>
              <a:rPr lang="en-US" dirty="0" smtClean="0"/>
              <a:t>Enterprises need </a:t>
            </a:r>
            <a:r>
              <a:rPr lang="en-US" dirty="0"/>
              <a:t>to </a:t>
            </a:r>
            <a:r>
              <a:rPr lang="en-US" dirty="0" smtClean="0"/>
              <a:t>change </a:t>
            </a:r>
            <a:r>
              <a:rPr lang="en-US" dirty="0" smtClean="0"/>
              <a:t>in </a:t>
            </a:r>
            <a:r>
              <a:rPr lang="en-US" dirty="0"/>
              <a:t>order to </a:t>
            </a:r>
            <a:r>
              <a:rPr lang="en-US" b="1" i="1" dirty="0"/>
              <a:t>stay </a:t>
            </a:r>
            <a:r>
              <a:rPr lang="en-US" b="1" i="1" dirty="0" smtClean="0"/>
              <a:t>competitive</a:t>
            </a:r>
          </a:p>
          <a:p>
            <a:r>
              <a:rPr lang="en-US" dirty="0" smtClean="0"/>
              <a:t>Enterprise Architecture Planning supports the </a:t>
            </a:r>
            <a:r>
              <a:rPr lang="en-US" b="1" i="1" dirty="0" smtClean="0"/>
              <a:t>definition</a:t>
            </a:r>
            <a:r>
              <a:rPr lang="en-US" dirty="0" smtClean="0"/>
              <a:t> of the target and the creation of the </a:t>
            </a:r>
            <a:r>
              <a:rPr lang="en-US" b="1" i="1" dirty="0" smtClean="0"/>
              <a:t>plan</a:t>
            </a:r>
            <a:r>
              <a:rPr lang="en-US" dirty="0" smtClean="0"/>
              <a:t> how to get from the current to the target state</a:t>
            </a:r>
          </a:p>
          <a:p>
            <a:r>
              <a:rPr lang="en-US" b="1" i="1" dirty="0" smtClean="0"/>
              <a:t>Enterprise models</a:t>
            </a:r>
            <a:r>
              <a:rPr lang="en-US" dirty="0" smtClean="0"/>
              <a:t>, i.e. of the current and target state, can support the communication and analysis</a:t>
            </a:r>
          </a:p>
          <a:p>
            <a:r>
              <a:rPr lang="en-US" dirty="0" smtClean="0"/>
              <a:t>Complexity of problems that are addressed and modeling can be supported by appropriate tools -&gt; Interaction</a:t>
            </a:r>
          </a:p>
          <a:p>
            <a:endParaRPr lang="en-US" dirty="0"/>
          </a:p>
          <a:p>
            <a:r>
              <a:rPr lang="en-US" dirty="0" smtClean="0"/>
              <a:t>A </a:t>
            </a:r>
            <a:r>
              <a:rPr lang="en-US" b="1" i="1" dirty="0" smtClean="0"/>
              <a:t>Roadmap</a:t>
            </a:r>
            <a:r>
              <a:rPr lang="en-US" dirty="0" smtClean="0"/>
              <a:t> </a:t>
            </a:r>
            <a:endParaRPr lang="en-US" dirty="0"/>
          </a:p>
          <a:p>
            <a:pPr lvl="1"/>
            <a:r>
              <a:rPr lang="en-US" dirty="0" smtClean="0"/>
              <a:t>is an </a:t>
            </a:r>
            <a:r>
              <a:rPr lang="en-US" dirty="0"/>
              <a:t>“abstracted plan for business or technology change, typically operating across multiple disciplines over multiple years” (TOGAF 9.1, chapter 3)</a:t>
            </a:r>
          </a:p>
          <a:p>
            <a:pPr lvl="1"/>
            <a:r>
              <a:rPr lang="en-US" dirty="0"/>
              <a:t>describes the transformation path, in a qualitative and quantitative way, from the current to a target state (Engels et al.: Quasar Enterprise, p. 291</a:t>
            </a:r>
            <a:r>
              <a:rPr lang="en-US" dirty="0" smtClean="0"/>
              <a:t>)</a:t>
            </a:r>
            <a:endParaRPr lang="en-US" dirty="0"/>
          </a:p>
        </p:txBody>
      </p:sp>
      <p:sp>
        <p:nvSpPr>
          <p:cNvPr id="8" name="Textplatzhalter 7"/>
          <p:cNvSpPr>
            <a:spLocks noGrp="1"/>
          </p:cNvSpPr>
          <p:nvPr>
            <p:ph type="body" sz="quarter" idx="13"/>
          </p:nvPr>
        </p:nvSpPr>
        <p:spPr/>
        <p:txBody>
          <a:bodyPr/>
          <a:lstStyle/>
          <a:p>
            <a:r>
              <a:rPr lang="en-US" dirty="0" smtClean="0"/>
              <a:t>Change </a:t>
            </a:r>
            <a:r>
              <a:rPr lang="en-US" dirty="0"/>
              <a:t>is </a:t>
            </a:r>
            <a:r>
              <a:rPr lang="en-US" dirty="0" smtClean="0"/>
              <a:t>an essential part</a:t>
            </a:r>
            <a:endParaRPr lang="en-US" dirty="0"/>
          </a:p>
        </p:txBody>
      </p:sp>
      <p:sp>
        <p:nvSpPr>
          <p:cNvPr id="7" name="Titel 6"/>
          <p:cNvSpPr>
            <a:spLocks noGrp="1"/>
          </p:cNvSpPr>
          <p:nvPr>
            <p:ph type="title"/>
          </p:nvPr>
        </p:nvSpPr>
        <p:spPr/>
        <p:txBody>
          <a:bodyPr/>
          <a:lstStyle/>
          <a:p>
            <a:r>
              <a:rPr lang="de-DE" dirty="0" smtClean="0"/>
              <a:t>Motivation</a:t>
            </a:r>
            <a:endParaRPr lang="en-US" dirty="0"/>
          </a:p>
        </p:txBody>
      </p:sp>
      <p:sp>
        <p:nvSpPr>
          <p:cNvPr id="3" name="Fußzeilenplatzhalter 2"/>
          <p:cNvSpPr>
            <a:spLocks noGrp="1"/>
          </p:cNvSpPr>
          <p:nvPr>
            <p:ph type="ftr" sz="quarter" idx="15"/>
          </p:nvPr>
        </p:nvSpPr>
        <p:spPr/>
        <p:txBody>
          <a:bodyPr/>
          <a:lstStyle/>
          <a:p>
            <a:r>
              <a:rPr lang="en-US" dirty="0" smtClean="0">
                <a:solidFill>
                  <a:schemeClr val="tx1"/>
                </a:solidFill>
              </a:rPr>
              <a:t>Motivation</a:t>
            </a:r>
            <a:r>
              <a:rPr lang="en-US" dirty="0" smtClean="0"/>
              <a:t> | Proposed Solution | State of the thesis | Future Plans | Q &amp; A</a:t>
            </a:r>
            <a:endParaRPr lang="de-DE" dirty="0" smtClean="0"/>
          </a:p>
        </p:txBody>
      </p:sp>
    </p:spTree>
    <p:extLst>
      <p:ext uri="{BB962C8B-B14F-4D97-AF65-F5344CB8AC3E}">
        <p14:creationId xmlns:p14="http://schemas.microsoft.com/office/powerpoint/2010/main" val="3471773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endParaRPr lang="en-US" dirty="0"/>
          </a:p>
        </p:txBody>
      </p:sp>
      <p:sp>
        <p:nvSpPr>
          <p:cNvPr id="8" name="Textplatzhalter 7"/>
          <p:cNvSpPr>
            <a:spLocks noGrp="1"/>
          </p:cNvSpPr>
          <p:nvPr>
            <p:ph type="body" sz="quarter" idx="13"/>
          </p:nvPr>
        </p:nvSpPr>
        <p:spPr/>
        <p:txBody>
          <a:bodyPr/>
          <a:lstStyle/>
          <a:p>
            <a:r>
              <a:rPr lang="de-DE" sz="1600" dirty="0"/>
              <a:t>Evolutionsmanagement prozess- und serviceorientierter </a:t>
            </a:r>
            <a:r>
              <a:rPr lang="de-DE" sz="1600" dirty="0" smtClean="0"/>
              <a:t>Unternehmensarchitekturen – </a:t>
            </a:r>
            <a:r>
              <a:rPr lang="de-DE" sz="1600" dirty="0" err="1" smtClean="0"/>
              <a:t>Ph</a:t>
            </a:r>
            <a:r>
              <a:rPr lang="de-DE" sz="1600" dirty="0" smtClean="0"/>
              <a:t> D Thesis</a:t>
            </a:r>
            <a:endParaRPr lang="en-US" sz="1600" dirty="0"/>
          </a:p>
        </p:txBody>
      </p:sp>
      <p:sp>
        <p:nvSpPr>
          <p:cNvPr id="7" name="Titel 6"/>
          <p:cNvSpPr>
            <a:spLocks noGrp="1"/>
          </p:cNvSpPr>
          <p:nvPr>
            <p:ph type="title"/>
          </p:nvPr>
        </p:nvSpPr>
        <p:spPr/>
        <p:txBody>
          <a:bodyPr/>
          <a:lstStyle/>
          <a:p>
            <a:r>
              <a:rPr lang="en-US" dirty="0" smtClean="0"/>
              <a:t>Postina 2012</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
        <p:nvSpPr>
          <p:cNvPr id="6" name="Rechteck 5"/>
          <p:cNvSpPr/>
          <p:nvPr/>
        </p:nvSpPr>
        <p:spPr>
          <a:xfrm>
            <a:off x="2910520" y="1852469"/>
            <a:ext cx="1224136" cy="7893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200" dirty="0" smtClean="0"/>
              <a:t>Evolutionsschritt </a:t>
            </a:r>
            <a:endParaRPr lang="de-DE" sz="1200" dirty="0"/>
          </a:p>
        </p:txBody>
      </p:sp>
      <p:sp>
        <p:nvSpPr>
          <p:cNvPr id="10" name="Rechteck 9"/>
          <p:cNvSpPr/>
          <p:nvPr/>
        </p:nvSpPr>
        <p:spPr>
          <a:xfrm>
            <a:off x="822288" y="1855173"/>
            <a:ext cx="1224136" cy="789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Evolutions-schritt typ</a:t>
            </a:r>
            <a:endParaRPr lang="de-DE" sz="1200" dirty="0"/>
          </a:p>
        </p:txBody>
      </p:sp>
      <p:sp>
        <p:nvSpPr>
          <p:cNvPr id="11" name="Rechteck 10"/>
          <p:cNvSpPr/>
          <p:nvPr/>
        </p:nvSpPr>
        <p:spPr>
          <a:xfrm>
            <a:off x="822288" y="3572332"/>
            <a:ext cx="1224136" cy="789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Entität</a:t>
            </a:r>
            <a:endParaRPr lang="de-DE" sz="1200" dirty="0"/>
          </a:p>
        </p:txBody>
      </p:sp>
      <p:sp>
        <p:nvSpPr>
          <p:cNvPr id="12" name="Rechteck 11"/>
          <p:cNvSpPr/>
          <p:nvPr/>
        </p:nvSpPr>
        <p:spPr>
          <a:xfrm>
            <a:off x="822288" y="5084500"/>
            <a:ext cx="1224136" cy="789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Referenz</a:t>
            </a:r>
            <a:endParaRPr lang="de-DE" sz="1200" dirty="0"/>
          </a:p>
        </p:txBody>
      </p:sp>
      <p:sp>
        <p:nvSpPr>
          <p:cNvPr id="13" name="Rechteck 12"/>
          <p:cNvSpPr/>
          <p:nvPr/>
        </p:nvSpPr>
        <p:spPr>
          <a:xfrm>
            <a:off x="3486584" y="3569628"/>
            <a:ext cx="1224136" cy="789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smtClean="0"/>
              <a:t>Viewpoint</a:t>
            </a:r>
            <a:endParaRPr lang="de-DE" sz="1200" dirty="0"/>
          </a:p>
        </p:txBody>
      </p:sp>
      <p:sp>
        <p:nvSpPr>
          <p:cNvPr id="14" name="Rechteck 13"/>
          <p:cNvSpPr/>
          <p:nvPr/>
        </p:nvSpPr>
        <p:spPr>
          <a:xfrm>
            <a:off x="6078872" y="3569628"/>
            <a:ext cx="1224136" cy="789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Stakeholder</a:t>
            </a:r>
            <a:endParaRPr lang="de-DE" sz="1200" dirty="0"/>
          </a:p>
        </p:txBody>
      </p:sp>
      <p:sp>
        <p:nvSpPr>
          <p:cNvPr id="15" name="Rechteck 14"/>
          <p:cNvSpPr/>
          <p:nvPr/>
        </p:nvSpPr>
        <p:spPr>
          <a:xfrm>
            <a:off x="6078872" y="5009788"/>
            <a:ext cx="1224136" cy="789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Visualisierung</a:t>
            </a:r>
            <a:endParaRPr lang="de-DE" sz="1200" dirty="0"/>
          </a:p>
        </p:txBody>
      </p:sp>
      <p:sp>
        <p:nvSpPr>
          <p:cNvPr id="16" name="Rechteck 15"/>
          <p:cNvSpPr/>
          <p:nvPr/>
        </p:nvSpPr>
        <p:spPr>
          <a:xfrm>
            <a:off x="6078872" y="1852345"/>
            <a:ext cx="1224136" cy="789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Fragestellung</a:t>
            </a:r>
            <a:endParaRPr lang="de-DE" sz="1200" dirty="0"/>
          </a:p>
        </p:txBody>
      </p:sp>
      <p:sp>
        <p:nvSpPr>
          <p:cNvPr id="17" name="Rechteck 16"/>
          <p:cNvSpPr/>
          <p:nvPr/>
        </p:nvSpPr>
        <p:spPr>
          <a:xfrm>
            <a:off x="3486584" y="5009788"/>
            <a:ext cx="1224136" cy="789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Datenquelle</a:t>
            </a:r>
            <a:endParaRPr lang="de-DE" sz="1200" dirty="0"/>
          </a:p>
        </p:txBody>
      </p:sp>
      <p:cxnSp>
        <p:nvCxnSpPr>
          <p:cNvPr id="18" name="Gerade Verbindung mit Pfeil 17"/>
          <p:cNvCxnSpPr>
            <a:stCxn id="13" idx="2"/>
            <a:endCxn id="17" idx="0"/>
          </p:cNvCxnSpPr>
          <p:nvPr/>
        </p:nvCxnSpPr>
        <p:spPr>
          <a:xfrm>
            <a:off x="4098652" y="4359012"/>
            <a:ext cx="0" cy="650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6" idx="2"/>
            <a:endCxn id="11" idx="0"/>
          </p:cNvCxnSpPr>
          <p:nvPr/>
        </p:nvCxnSpPr>
        <p:spPr>
          <a:xfrm flipH="1">
            <a:off x="1434356" y="2641853"/>
            <a:ext cx="2088232" cy="930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6" idx="1"/>
            <a:endCxn id="10" idx="3"/>
          </p:cNvCxnSpPr>
          <p:nvPr/>
        </p:nvCxnSpPr>
        <p:spPr>
          <a:xfrm flipH="1">
            <a:off x="2046424" y="2247161"/>
            <a:ext cx="864096" cy="2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Gewinkelte Verbindung 20"/>
          <p:cNvCxnSpPr>
            <a:stCxn id="6" idx="3"/>
            <a:endCxn id="6" idx="0"/>
          </p:cNvCxnSpPr>
          <p:nvPr/>
        </p:nvCxnSpPr>
        <p:spPr>
          <a:xfrm flipH="1" flipV="1">
            <a:off x="3522588" y="1852469"/>
            <a:ext cx="612068" cy="394692"/>
          </a:xfrm>
          <a:prstGeom prst="bentConnector4">
            <a:avLst>
              <a:gd name="adj1" fmla="val -37349"/>
              <a:gd name="adj2" fmla="val 15791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Gewinkelte Verbindung 21"/>
          <p:cNvCxnSpPr>
            <a:stCxn id="12" idx="1"/>
            <a:endCxn id="11" idx="1"/>
          </p:cNvCxnSpPr>
          <p:nvPr/>
        </p:nvCxnSpPr>
        <p:spPr>
          <a:xfrm rot="10800000">
            <a:off x="822288" y="3967024"/>
            <a:ext cx="12700" cy="1512168"/>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11" idx="2"/>
            <a:endCxn id="12" idx="0"/>
          </p:cNvCxnSpPr>
          <p:nvPr/>
        </p:nvCxnSpPr>
        <p:spPr>
          <a:xfrm>
            <a:off x="1434356" y="4361716"/>
            <a:ext cx="0" cy="722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13" idx="1"/>
            <a:endCxn id="11" idx="3"/>
          </p:cNvCxnSpPr>
          <p:nvPr/>
        </p:nvCxnSpPr>
        <p:spPr>
          <a:xfrm flipH="1">
            <a:off x="2046424" y="3964320"/>
            <a:ext cx="1440160" cy="2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6" idx="2"/>
            <a:endCxn id="13" idx="0"/>
          </p:cNvCxnSpPr>
          <p:nvPr/>
        </p:nvCxnSpPr>
        <p:spPr>
          <a:xfrm>
            <a:off x="3522588" y="2641853"/>
            <a:ext cx="576064" cy="927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13" idx="3"/>
            <a:endCxn id="16" idx="1"/>
          </p:cNvCxnSpPr>
          <p:nvPr/>
        </p:nvCxnSpPr>
        <p:spPr>
          <a:xfrm flipV="1">
            <a:off x="4710720" y="2247037"/>
            <a:ext cx="1368152" cy="17172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a:stCxn id="13" idx="3"/>
            <a:endCxn id="14" idx="1"/>
          </p:cNvCxnSpPr>
          <p:nvPr/>
        </p:nvCxnSpPr>
        <p:spPr>
          <a:xfrm>
            <a:off x="4710720" y="3964320"/>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13" idx="3"/>
            <a:endCxn id="15" idx="1"/>
          </p:cNvCxnSpPr>
          <p:nvPr/>
        </p:nvCxnSpPr>
        <p:spPr>
          <a:xfrm>
            <a:off x="4710720" y="3964320"/>
            <a:ext cx="1368152"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4177196" y="4706352"/>
            <a:ext cx="648072" cy="276999"/>
          </a:xfrm>
          <a:prstGeom prst="rect">
            <a:avLst/>
          </a:prstGeom>
          <a:noFill/>
        </p:spPr>
        <p:txBody>
          <a:bodyPr wrap="square" rtlCol="0">
            <a:spAutoFit/>
          </a:bodyPr>
          <a:lstStyle/>
          <a:p>
            <a:r>
              <a:rPr lang="de-DE" sz="1200" dirty="0" smtClean="0"/>
              <a:t>0..*</a:t>
            </a:r>
            <a:endParaRPr lang="de-DE" sz="1200" dirty="0"/>
          </a:p>
        </p:txBody>
      </p:sp>
      <p:sp>
        <p:nvSpPr>
          <p:cNvPr id="30" name="Textfeld 29"/>
          <p:cNvSpPr txBox="1"/>
          <p:nvPr/>
        </p:nvSpPr>
        <p:spPr>
          <a:xfrm>
            <a:off x="2118432" y="1911315"/>
            <a:ext cx="648072" cy="276999"/>
          </a:xfrm>
          <a:prstGeom prst="rect">
            <a:avLst/>
          </a:prstGeom>
          <a:noFill/>
        </p:spPr>
        <p:txBody>
          <a:bodyPr wrap="square" rtlCol="0">
            <a:spAutoFit/>
          </a:bodyPr>
          <a:lstStyle/>
          <a:p>
            <a:r>
              <a:rPr lang="de-DE" sz="1200" dirty="0"/>
              <a:t>1</a:t>
            </a:r>
          </a:p>
        </p:txBody>
      </p:sp>
      <p:sp>
        <p:nvSpPr>
          <p:cNvPr id="31" name="Textfeld 30"/>
          <p:cNvSpPr txBox="1"/>
          <p:nvPr/>
        </p:nvSpPr>
        <p:spPr>
          <a:xfrm>
            <a:off x="5754836" y="2788573"/>
            <a:ext cx="648072" cy="276999"/>
          </a:xfrm>
          <a:prstGeom prst="rect">
            <a:avLst/>
          </a:prstGeom>
          <a:noFill/>
        </p:spPr>
        <p:txBody>
          <a:bodyPr wrap="square" rtlCol="0">
            <a:spAutoFit/>
          </a:bodyPr>
          <a:lstStyle/>
          <a:p>
            <a:r>
              <a:rPr lang="de-DE" sz="1200" dirty="0"/>
              <a:t>1</a:t>
            </a:r>
          </a:p>
        </p:txBody>
      </p:sp>
      <p:sp>
        <p:nvSpPr>
          <p:cNvPr id="32" name="Textfeld 31"/>
          <p:cNvSpPr txBox="1"/>
          <p:nvPr/>
        </p:nvSpPr>
        <p:spPr>
          <a:xfrm>
            <a:off x="5703056" y="3661948"/>
            <a:ext cx="648072" cy="276999"/>
          </a:xfrm>
          <a:prstGeom prst="rect">
            <a:avLst/>
          </a:prstGeom>
          <a:noFill/>
        </p:spPr>
        <p:txBody>
          <a:bodyPr wrap="square" rtlCol="0">
            <a:spAutoFit/>
          </a:bodyPr>
          <a:lstStyle/>
          <a:p>
            <a:r>
              <a:rPr lang="de-DE" sz="1200" dirty="0"/>
              <a:t>1</a:t>
            </a:r>
          </a:p>
        </p:txBody>
      </p:sp>
      <p:sp>
        <p:nvSpPr>
          <p:cNvPr id="33" name="Textfeld 32"/>
          <p:cNvSpPr txBox="1"/>
          <p:nvPr/>
        </p:nvSpPr>
        <p:spPr>
          <a:xfrm>
            <a:off x="5754836" y="4756120"/>
            <a:ext cx="648072" cy="276999"/>
          </a:xfrm>
          <a:prstGeom prst="rect">
            <a:avLst/>
          </a:prstGeom>
          <a:noFill/>
        </p:spPr>
        <p:txBody>
          <a:bodyPr wrap="square" rtlCol="0">
            <a:spAutoFit/>
          </a:bodyPr>
          <a:lstStyle/>
          <a:p>
            <a:r>
              <a:rPr lang="de-DE" sz="1200" dirty="0"/>
              <a:t>1</a:t>
            </a:r>
          </a:p>
        </p:txBody>
      </p:sp>
      <p:sp>
        <p:nvSpPr>
          <p:cNvPr id="34" name="Textfeld 33"/>
          <p:cNvSpPr txBox="1"/>
          <p:nvPr/>
        </p:nvSpPr>
        <p:spPr>
          <a:xfrm>
            <a:off x="1506364" y="4756120"/>
            <a:ext cx="648072" cy="276999"/>
          </a:xfrm>
          <a:prstGeom prst="rect">
            <a:avLst/>
          </a:prstGeom>
          <a:noFill/>
        </p:spPr>
        <p:txBody>
          <a:bodyPr wrap="square" rtlCol="0">
            <a:spAutoFit/>
          </a:bodyPr>
          <a:lstStyle/>
          <a:p>
            <a:r>
              <a:rPr lang="de-DE" sz="1200" dirty="0" smtClean="0"/>
              <a:t>0..*</a:t>
            </a:r>
            <a:endParaRPr lang="de-DE" sz="1200" dirty="0"/>
          </a:p>
        </p:txBody>
      </p:sp>
      <p:sp>
        <p:nvSpPr>
          <p:cNvPr id="35" name="Textfeld 34"/>
          <p:cNvSpPr txBox="1"/>
          <p:nvPr/>
        </p:nvSpPr>
        <p:spPr>
          <a:xfrm>
            <a:off x="1299828" y="3137580"/>
            <a:ext cx="648072" cy="276999"/>
          </a:xfrm>
          <a:prstGeom prst="rect">
            <a:avLst/>
          </a:prstGeom>
          <a:noFill/>
        </p:spPr>
        <p:txBody>
          <a:bodyPr wrap="square" rtlCol="0">
            <a:spAutoFit/>
          </a:bodyPr>
          <a:lstStyle/>
          <a:p>
            <a:r>
              <a:rPr lang="de-DE" sz="1200" dirty="0"/>
              <a:t>1</a:t>
            </a:r>
          </a:p>
        </p:txBody>
      </p:sp>
      <p:sp>
        <p:nvSpPr>
          <p:cNvPr id="36" name="Textfeld 35"/>
          <p:cNvSpPr txBox="1"/>
          <p:nvPr/>
        </p:nvSpPr>
        <p:spPr>
          <a:xfrm>
            <a:off x="539552" y="3709694"/>
            <a:ext cx="648072" cy="276999"/>
          </a:xfrm>
          <a:prstGeom prst="rect">
            <a:avLst/>
          </a:prstGeom>
          <a:noFill/>
        </p:spPr>
        <p:txBody>
          <a:bodyPr wrap="square" rtlCol="0">
            <a:spAutoFit/>
          </a:bodyPr>
          <a:lstStyle/>
          <a:p>
            <a:r>
              <a:rPr lang="de-DE" sz="1200" dirty="0" smtClean="0"/>
              <a:t>2</a:t>
            </a:r>
            <a:endParaRPr lang="de-DE" sz="1200" dirty="0"/>
          </a:p>
        </p:txBody>
      </p:sp>
      <p:sp>
        <p:nvSpPr>
          <p:cNvPr id="37" name="Textfeld 36"/>
          <p:cNvSpPr txBox="1"/>
          <p:nvPr/>
        </p:nvSpPr>
        <p:spPr>
          <a:xfrm>
            <a:off x="2055304" y="3655672"/>
            <a:ext cx="648072" cy="276999"/>
          </a:xfrm>
          <a:prstGeom prst="rect">
            <a:avLst/>
          </a:prstGeom>
          <a:noFill/>
        </p:spPr>
        <p:txBody>
          <a:bodyPr wrap="square" rtlCol="0">
            <a:spAutoFit/>
          </a:bodyPr>
          <a:lstStyle/>
          <a:p>
            <a:r>
              <a:rPr lang="de-DE" sz="1200" dirty="0"/>
              <a:t>1</a:t>
            </a:r>
            <a:r>
              <a:rPr lang="de-DE" sz="1200" dirty="0" smtClean="0"/>
              <a:t>..*</a:t>
            </a:r>
            <a:endParaRPr lang="de-DE" sz="1200" dirty="0"/>
          </a:p>
        </p:txBody>
      </p:sp>
      <p:sp>
        <p:nvSpPr>
          <p:cNvPr id="38" name="Textfeld 37"/>
          <p:cNvSpPr txBox="1"/>
          <p:nvPr/>
        </p:nvSpPr>
        <p:spPr>
          <a:xfrm>
            <a:off x="4062648" y="3137580"/>
            <a:ext cx="648072" cy="276999"/>
          </a:xfrm>
          <a:prstGeom prst="rect">
            <a:avLst/>
          </a:prstGeom>
          <a:noFill/>
        </p:spPr>
        <p:txBody>
          <a:bodyPr wrap="square" rtlCol="0">
            <a:spAutoFit/>
          </a:bodyPr>
          <a:lstStyle/>
          <a:p>
            <a:r>
              <a:rPr lang="de-DE" sz="1200" dirty="0"/>
              <a:t>1</a:t>
            </a:r>
            <a:r>
              <a:rPr lang="de-DE" sz="1200" dirty="0" smtClean="0"/>
              <a:t>..*</a:t>
            </a:r>
            <a:endParaRPr lang="de-DE" sz="1200" dirty="0"/>
          </a:p>
        </p:txBody>
      </p:sp>
      <p:sp>
        <p:nvSpPr>
          <p:cNvPr id="39" name="Textfeld 38"/>
          <p:cNvSpPr txBox="1"/>
          <p:nvPr/>
        </p:nvSpPr>
        <p:spPr>
          <a:xfrm>
            <a:off x="4467324" y="1772816"/>
            <a:ext cx="648072" cy="276999"/>
          </a:xfrm>
          <a:prstGeom prst="rect">
            <a:avLst/>
          </a:prstGeom>
          <a:noFill/>
        </p:spPr>
        <p:txBody>
          <a:bodyPr wrap="square" rtlCol="0">
            <a:spAutoFit/>
          </a:bodyPr>
          <a:lstStyle/>
          <a:p>
            <a:r>
              <a:rPr lang="de-DE" sz="1200" dirty="0" smtClean="0"/>
              <a:t>0..*</a:t>
            </a:r>
            <a:endParaRPr lang="de-DE" sz="1200" dirty="0"/>
          </a:p>
        </p:txBody>
      </p:sp>
    </p:spTree>
    <p:extLst>
      <p:ext uri="{BB962C8B-B14F-4D97-AF65-F5344CB8AC3E}">
        <p14:creationId xmlns:p14="http://schemas.microsoft.com/office/powerpoint/2010/main" val="10541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a:xfrm>
            <a:off x="5004048" y="1454400"/>
            <a:ext cx="3852358" cy="4363839"/>
          </a:xfrm>
        </p:spPr>
        <p:txBody>
          <a:bodyPr/>
          <a:lstStyle/>
          <a:p>
            <a:r>
              <a:rPr lang="en-US" dirty="0"/>
              <a:t>Systemic Management of Architectural Decisions in Enterprise Architecture Planning. Four Dimensions and Three Abstraction </a:t>
            </a:r>
            <a:r>
              <a:rPr lang="en-US" dirty="0" smtClean="0"/>
              <a:t>Levels in </a:t>
            </a:r>
            <a:r>
              <a:rPr lang="en-US" dirty="0"/>
              <a:t>Proceedings of the 39th Annual Hawaii International Conference on System Sciences (HICSS'06)</a:t>
            </a:r>
          </a:p>
          <a:p>
            <a:endParaRPr lang="en-US" dirty="0"/>
          </a:p>
          <a:p>
            <a:endParaRPr lang="en-US" dirty="0"/>
          </a:p>
        </p:txBody>
      </p:sp>
      <p:sp>
        <p:nvSpPr>
          <p:cNvPr id="7" name="Titel 6"/>
          <p:cNvSpPr>
            <a:spLocks noGrp="1"/>
          </p:cNvSpPr>
          <p:nvPr>
            <p:ph type="title"/>
          </p:nvPr>
        </p:nvSpPr>
        <p:spPr/>
        <p:txBody>
          <a:bodyPr/>
          <a:lstStyle/>
          <a:p>
            <a:r>
              <a:rPr lang="en-US" dirty="0" err="1" smtClean="0"/>
              <a:t>Pulkkinnen</a:t>
            </a:r>
            <a:r>
              <a:rPr lang="en-US" dirty="0" smtClean="0"/>
              <a:t> 2006</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3074" name="Picture 2" descr="Z:\D - Figures external\Pulkkinen-Figure1 and Figure 2-EA Process within a level and over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1" y="1124744"/>
            <a:ext cx="4851929"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0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endParaRPr lang="en-US"/>
          </a:p>
        </p:txBody>
      </p:sp>
      <p:sp>
        <p:nvSpPr>
          <p:cNvPr id="8" name="Textplatzhalter 7"/>
          <p:cNvSpPr>
            <a:spLocks noGrp="1"/>
          </p:cNvSpPr>
          <p:nvPr>
            <p:ph type="body" sz="quarter" idx="13"/>
          </p:nvPr>
        </p:nvSpPr>
        <p:spPr/>
        <p:txBody>
          <a:bodyPr/>
          <a:lstStyle/>
          <a:p>
            <a:r>
              <a:rPr lang="en-US" dirty="0" smtClean="0"/>
              <a:t>Theory of Enterprise Transformation</a:t>
            </a:r>
            <a:endParaRPr lang="en-US" dirty="0"/>
          </a:p>
        </p:txBody>
      </p:sp>
      <p:sp>
        <p:nvSpPr>
          <p:cNvPr id="7" name="Titel 6"/>
          <p:cNvSpPr>
            <a:spLocks noGrp="1"/>
          </p:cNvSpPr>
          <p:nvPr>
            <p:ph type="title"/>
          </p:nvPr>
        </p:nvSpPr>
        <p:spPr/>
        <p:txBody>
          <a:bodyPr/>
          <a:lstStyle/>
          <a:p>
            <a:r>
              <a:rPr lang="en-US" dirty="0" smtClean="0"/>
              <a:t>Rouse 2005</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2050" name="Picture 2" descr="Z:\D - Figures external\Rouse-Theory of Enterprise Transformation-20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89715"/>
            <a:ext cx="5214051" cy="482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484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4"/>
          </p:nvPr>
        </p:nvSpPr>
        <p:spPr/>
        <p:txBody>
          <a:bodyPr/>
          <a:lstStyle/>
          <a:p>
            <a:endParaRPr lang="en-US"/>
          </a:p>
        </p:txBody>
      </p:sp>
      <p:sp>
        <p:nvSpPr>
          <p:cNvPr id="7" name="Textplatzhalter 6"/>
          <p:cNvSpPr>
            <a:spLocks noGrp="1"/>
          </p:cNvSpPr>
          <p:nvPr>
            <p:ph type="body" sz="quarter" idx="13"/>
          </p:nvPr>
        </p:nvSpPr>
        <p:spPr/>
        <p:txBody>
          <a:bodyPr/>
          <a:lstStyle/>
          <a:p>
            <a:endParaRPr lang="en-US"/>
          </a:p>
        </p:txBody>
      </p:sp>
      <p:sp>
        <p:nvSpPr>
          <p:cNvPr id="5" name="Titel 4"/>
          <p:cNvSpPr>
            <a:spLocks noGrp="1"/>
          </p:cNvSpPr>
          <p:nvPr>
            <p:ph type="title"/>
          </p:nvPr>
        </p:nvSpPr>
        <p:spPr/>
        <p:txBody>
          <a:bodyPr/>
          <a:lstStyle/>
          <a:p>
            <a:r>
              <a:rPr lang="en-US" dirty="0" smtClean="0"/>
              <a:t>Rouse 2005 Context of enterprise transformation</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4098" name="Picture 2" descr="Z:\D - Figures external\Rouse-Context of Enterprise Transformation-20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5076825"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917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endParaRPr lang="en-US" dirty="0"/>
          </a:p>
        </p:txBody>
      </p:sp>
      <p:sp>
        <p:nvSpPr>
          <p:cNvPr id="8" name="Textplatzhalter 7"/>
          <p:cNvSpPr>
            <a:spLocks noGrp="1"/>
          </p:cNvSpPr>
          <p:nvPr>
            <p:ph type="body" sz="quarter" idx="13"/>
          </p:nvPr>
        </p:nvSpPr>
        <p:spPr/>
        <p:txBody>
          <a:bodyPr/>
          <a:lstStyle/>
          <a:p>
            <a:r>
              <a:rPr lang="de-DE" sz="1200" dirty="0"/>
              <a:t>Zeitbezogene Abhängigkeitsanalysen der </a:t>
            </a:r>
            <a:r>
              <a:rPr lang="de-DE" sz="1200" dirty="0" smtClean="0"/>
              <a:t>Unternehmensarchitektur in </a:t>
            </a:r>
            <a:r>
              <a:rPr lang="de-DE" sz="1200" dirty="0"/>
              <a:t>Schumann (</a:t>
            </a:r>
            <a:r>
              <a:rPr lang="de-DE" sz="1200" dirty="0" err="1"/>
              <a:t>Hg</a:t>
            </a:r>
            <a:r>
              <a:rPr lang="de-DE" sz="1200" dirty="0"/>
              <a:t>.) 2010 – Multikonferenz Wirtschaftsinformatik </a:t>
            </a:r>
            <a:r>
              <a:rPr lang="de-DE" sz="1200" dirty="0" smtClean="0"/>
              <a:t>2010</a:t>
            </a:r>
            <a:endParaRPr lang="de-DE" sz="1200" dirty="0"/>
          </a:p>
        </p:txBody>
      </p:sp>
      <p:sp>
        <p:nvSpPr>
          <p:cNvPr id="7" name="Titel 6"/>
          <p:cNvSpPr>
            <a:spLocks noGrp="1"/>
          </p:cNvSpPr>
          <p:nvPr>
            <p:ph type="title"/>
          </p:nvPr>
        </p:nvSpPr>
        <p:spPr/>
        <p:txBody>
          <a:bodyPr/>
          <a:lstStyle/>
          <a:p>
            <a:r>
              <a:rPr lang="en-US" dirty="0" err="1" smtClean="0"/>
              <a:t>Saat</a:t>
            </a:r>
            <a:r>
              <a:rPr lang="en-US" dirty="0" smtClean="0"/>
              <a:t> 2010</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2050" name="Picture 2" descr="Z:\D - Figures external\Saat-Strukturelle Sicht am Beispiel Applikation und Komponente-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73015"/>
            <a:ext cx="8568952" cy="21907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Z:\D - Figures external\Saat-Prozedurale Sicht Elemente modelle und Projekte-20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5828401" cy="176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78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en-US" dirty="0"/>
              <a:t>Enterprise E modeled as a graph G of artifacts and their relationships</a:t>
            </a:r>
          </a:p>
          <a:p>
            <a:r>
              <a:rPr lang="en-US" dirty="0"/>
              <a:t>A set of artifacts</a:t>
            </a:r>
          </a:p>
          <a:p>
            <a:r>
              <a:rPr lang="en-US" dirty="0"/>
              <a:t>R set of relationships</a:t>
            </a:r>
          </a:p>
          <a:p>
            <a:r>
              <a:rPr lang="de-DE" dirty="0"/>
              <a:t>G t(A,R) </a:t>
            </a:r>
            <a:r>
              <a:rPr lang="de-DE" dirty="0" smtClean="0"/>
              <a:t>is a Graph </a:t>
            </a:r>
            <a:r>
              <a:rPr lang="de-DE" dirty="0" err="1" smtClean="0"/>
              <a:t>at</a:t>
            </a:r>
            <a:r>
              <a:rPr lang="de-DE" dirty="0" smtClean="0"/>
              <a:t> a </a:t>
            </a:r>
            <a:r>
              <a:rPr lang="de-DE" dirty="0" err="1" smtClean="0"/>
              <a:t>certain</a:t>
            </a:r>
            <a:r>
              <a:rPr lang="de-DE" dirty="0" smtClean="0"/>
              <a:t> </a:t>
            </a:r>
            <a:r>
              <a:rPr lang="de-DE" dirty="0" err="1" smtClean="0"/>
              <a:t>point</a:t>
            </a:r>
            <a:r>
              <a:rPr lang="de-DE" dirty="0" smtClean="0"/>
              <a:t> in time</a:t>
            </a:r>
            <a:endParaRPr lang="en-US" dirty="0"/>
          </a:p>
          <a:p>
            <a:r>
              <a:rPr lang="de-DE" dirty="0"/>
              <a:t>G0 bis </a:t>
            </a:r>
            <a:r>
              <a:rPr lang="de-DE" dirty="0" err="1"/>
              <a:t>Gn</a:t>
            </a:r>
            <a:r>
              <a:rPr lang="de-DE" dirty="0"/>
              <a:t> ist die </a:t>
            </a:r>
            <a:r>
              <a:rPr lang="de-DE" dirty="0" err="1" smtClean="0"/>
              <a:t>sequence</a:t>
            </a:r>
            <a:r>
              <a:rPr lang="de-DE" dirty="0" smtClean="0"/>
              <a:t> of </a:t>
            </a:r>
            <a:r>
              <a:rPr lang="de-DE" dirty="0" err="1" smtClean="0"/>
              <a:t>states</a:t>
            </a:r>
            <a:r>
              <a:rPr lang="de-DE" dirty="0" smtClean="0"/>
              <a:t> </a:t>
            </a:r>
            <a:r>
              <a:rPr lang="de-DE" dirty="0" err="1" smtClean="0"/>
              <a:t>over</a:t>
            </a:r>
            <a:r>
              <a:rPr lang="de-DE" dirty="0" smtClean="0"/>
              <a:t> time (time bar)</a:t>
            </a:r>
          </a:p>
          <a:p>
            <a:r>
              <a:rPr lang="de-DE" dirty="0" err="1" smtClean="0"/>
              <a:t>Project.aliveList</a:t>
            </a:r>
            <a:r>
              <a:rPr lang="de-DE" dirty="0" smtClean="0"/>
              <a:t> is the </a:t>
            </a:r>
            <a:r>
              <a:rPr lang="de-DE" dirty="0" err="1" smtClean="0"/>
              <a:t>list</a:t>
            </a:r>
            <a:r>
              <a:rPr lang="de-DE" dirty="0" smtClean="0"/>
              <a:t> of </a:t>
            </a:r>
            <a:r>
              <a:rPr lang="de-DE" dirty="0" err="1" smtClean="0"/>
              <a:t>artifacts</a:t>
            </a:r>
            <a:r>
              <a:rPr lang="de-DE" dirty="0" smtClean="0"/>
              <a:t> a </a:t>
            </a:r>
            <a:r>
              <a:rPr lang="de-DE" dirty="0" err="1" smtClean="0"/>
              <a:t>project</a:t>
            </a:r>
            <a:r>
              <a:rPr lang="de-DE" dirty="0" smtClean="0"/>
              <a:t> </a:t>
            </a:r>
            <a:r>
              <a:rPr lang="de-DE" dirty="0" err="1" smtClean="0"/>
              <a:t>makes</a:t>
            </a:r>
            <a:r>
              <a:rPr lang="de-DE" dirty="0" smtClean="0"/>
              <a:t> </a:t>
            </a:r>
            <a:r>
              <a:rPr lang="de-DE" dirty="0" err="1" smtClean="0"/>
              <a:t>alive</a:t>
            </a:r>
            <a:r>
              <a:rPr lang="de-DE" dirty="0" smtClean="0"/>
              <a:t> and </a:t>
            </a:r>
            <a:r>
              <a:rPr lang="de-DE" dirty="0" err="1" smtClean="0"/>
              <a:t>Project.deadList</a:t>
            </a:r>
            <a:r>
              <a:rPr lang="de-DE" dirty="0" smtClean="0"/>
              <a:t> is the </a:t>
            </a:r>
            <a:r>
              <a:rPr lang="de-DE" dirty="0" err="1" smtClean="0"/>
              <a:t>list</a:t>
            </a:r>
            <a:r>
              <a:rPr lang="de-DE" dirty="0" smtClean="0"/>
              <a:t> of </a:t>
            </a:r>
            <a:r>
              <a:rPr lang="de-DE" dirty="0" err="1" smtClean="0"/>
              <a:t>artifacts</a:t>
            </a:r>
            <a:r>
              <a:rPr lang="de-DE" dirty="0" smtClean="0"/>
              <a:t> a </a:t>
            </a:r>
            <a:r>
              <a:rPr lang="de-DE" dirty="0" err="1" smtClean="0"/>
              <a:t>project</a:t>
            </a:r>
            <a:r>
              <a:rPr lang="de-DE" dirty="0" smtClean="0"/>
              <a:t> </a:t>
            </a:r>
            <a:r>
              <a:rPr lang="de-DE" dirty="0" err="1" smtClean="0"/>
              <a:t>turns</a:t>
            </a:r>
            <a:r>
              <a:rPr lang="de-DE" dirty="0" smtClean="0"/>
              <a:t> </a:t>
            </a:r>
            <a:r>
              <a:rPr lang="de-DE" dirty="0" err="1" smtClean="0"/>
              <a:t>from</a:t>
            </a:r>
            <a:r>
              <a:rPr lang="de-DE" dirty="0" smtClean="0"/>
              <a:t> live to „</a:t>
            </a:r>
            <a:r>
              <a:rPr lang="de-DE" dirty="0" err="1" smtClean="0"/>
              <a:t>dead</a:t>
            </a:r>
            <a:r>
              <a:rPr lang="de-DE" dirty="0" smtClean="0"/>
              <a:t>“</a:t>
            </a:r>
            <a:endParaRPr lang="en-US" dirty="0"/>
          </a:p>
          <a:p>
            <a:endParaRPr lang="en-US" dirty="0"/>
          </a:p>
        </p:txBody>
      </p:sp>
      <p:sp>
        <p:nvSpPr>
          <p:cNvPr id="8" name="Textplatzhalter 7"/>
          <p:cNvSpPr>
            <a:spLocks noGrp="1"/>
          </p:cNvSpPr>
          <p:nvPr>
            <p:ph type="body" sz="quarter" idx="13"/>
          </p:nvPr>
        </p:nvSpPr>
        <p:spPr/>
        <p:txBody>
          <a:bodyPr/>
          <a:lstStyle/>
          <a:p>
            <a:r>
              <a:rPr lang="en-US" sz="1200" dirty="0"/>
              <a:t>An Approach for Creating and Managing Enterprise Blueprints: A Case for IT </a:t>
            </a:r>
            <a:r>
              <a:rPr lang="en-US" sz="1200" dirty="0" smtClean="0"/>
              <a:t>Blueprints</a:t>
            </a:r>
            <a:br>
              <a:rPr lang="en-US" sz="1200" dirty="0" smtClean="0"/>
            </a:br>
            <a:r>
              <a:rPr lang="en-US" sz="1200" dirty="0" smtClean="0"/>
              <a:t>in </a:t>
            </a:r>
            <a:r>
              <a:rPr lang="en-US" sz="1200" dirty="0"/>
              <a:t>Albani, </a:t>
            </a:r>
            <a:r>
              <a:rPr lang="en-US" sz="1200" dirty="0" err="1"/>
              <a:t>Barjis</a:t>
            </a:r>
            <a:r>
              <a:rPr lang="en-US" sz="1200" dirty="0"/>
              <a:t> et al. (Ed.) 2009 – Advances in Enterprise Engineering III</a:t>
            </a:r>
          </a:p>
        </p:txBody>
      </p:sp>
      <p:sp>
        <p:nvSpPr>
          <p:cNvPr id="7" name="Titel 6"/>
          <p:cNvSpPr>
            <a:spLocks noGrp="1"/>
          </p:cNvSpPr>
          <p:nvPr>
            <p:ph type="title"/>
          </p:nvPr>
        </p:nvSpPr>
        <p:spPr/>
        <p:txBody>
          <a:bodyPr/>
          <a:lstStyle/>
          <a:p>
            <a:r>
              <a:rPr lang="en-US" dirty="0" smtClean="0"/>
              <a:t>Sousa et al. Blueprint Management System</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10541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p:txBody>
          <a:bodyPr/>
          <a:lstStyle/>
          <a:p>
            <a:r>
              <a:rPr lang="en-US" sz="1200" dirty="0" smtClean="0"/>
              <a:t>Enterprise Architecture Planning Modell (Wedding Cake) newer version of “Developing </a:t>
            </a:r>
            <a:r>
              <a:rPr lang="en-US" sz="1200" dirty="0"/>
              <a:t>a blueprint for data, applications, and </a:t>
            </a:r>
            <a:r>
              <a:rPr lang="en-US" sz="1200" dirty="0" smtClean="0"/>
              <a:t>technology” </a:t>
            </a:r>
            <a:br>
              <a:rPr lang="en-US" sz="1200" dirty="0" smtClean="0"/>
            </a:br>
            <a:r>
              <a:rPr lang="en-US" sz="1200" dirty="0" smtClean="0"/>
              <a:t>from 1992</a:t>
            </a:r>
            <a:endParaRPr lang="en-US" sz="1200" dirty="0"/>
          </a:p>
        </p:txBody>
      </p:sp>
      <p:sp>
        <p:nvSpPr>
          <p:cNvPr id="7" name="Titel 6"/>
          <p:cNvSpPr>
            <a:spLocks noGrp="1"/>
          </p:cNvSpPr>
          <p:nvPr>
            <p:ph type="title"/>
          </p:nvPr>
        </p:nvSpPr>
        <p:spPr/>
        <p:txBody>
          <a:bodyPr/>
          <a:lstStyle/>
          <a:p>
            <a:r>
              <a:rPr lang="en-US" dirty="0" err="1" smtClean="0"/>
              <a:t>Spewak</a:t>
            </a:r>
            <a:r>
              <a:rPr lang="en-US" dirty="0" smtClean="0"/>
              <a:t> und </a:t>
            </a:r>
            <a:r>
              <a:rPr lang="en-US" dirty="0" err="1" smtClean="0"/>
              <a:t>Tiemann</a:t>
            </a:r>
            <a:r>
              <a:rPr lang="en-US" dirty="0" smtClean="0"/>
              <a:t> 2006</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1026" name="Picture 2" descr="Z:\D - Figures external\Spewak-Tiemann-Seite 14-2006-EAP Mode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31" y="1412776"/>
            <a:ext cx="7509418"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765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p:txBody>
          <a:bodyPr/>
          <a:lstStyle/>
          <a:p>
            <a:r>
              <a:rPr lang="en-US" dirty="0" smtClean="0"/>
              <a:t>In accordance with Aier and </a:t>
            </a:r>
            <a:r>
              <a:rPr lang="en-US" dirty="0" err="1" smtClean="0"/>
              <a:t>Gleichauf</a:t>
            </a:r>
            <a:endParaRPr lang="en-US" dirty="0"/>
          </a:p>
        </p:txBody>
      </p:sp>
      <p:sp>
        <p:nvSpPr>
          <p:cNvPr id="7" name="Titel 6"/>
          <p:cNvSpPr>
            <a:spLocks noGrp="1"/>
          </p:cNvSpPr>
          <p:nvPr>
            <p:ph type="title"/>
          </p:nvPr>
        </p:nvSpPr>
        <p:spPr/>
        <p:txBody>
          <a:bodyPr/>
          <a:lstStyle/>
          <a:p>
            <a:r>
              <a:rPr lang="en-US" dirty="0" smtClean="0"/>
              <a:t>Possible Successor relationship bundles</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1026" name="Picture 2" descr="Z:\D - Figures selfmade\Overview Different Successor relationshi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98822"/>
            <a:ext cx="8297862" cy="41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917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4"/>
          </p:nvPr>
        </p:nvSpPr>
        <p:spPr/>
        <p:txBody>
          <a:bodyPr/>
          <a:lstStyle/>
          <a:p>
            <a:endParaRPr lang="en-US" dirty="0"/>
          </a:p>
        </p:txBody>
      </p:sp>
      <p:sp>
        <p:nvSpPr>
          <p:cNvPr id="7" name="Textplatzhalter 6"/>
          <p:cNvSpPr>
            <a:spLocks noGrp="1"/>
          </p:cNvSpPr>
          <p:nvPr>
            <p:ph type="body" sz="quarter" idx="13"/>
          </p:nvPr>
        </p:nvSpPr>
        <p:spPr/>
        <p:txBody>
          <a:bodyPr/>
          <a:lstStyle/>
          <a:p>
            <a:endParaRPr lang="en-US"/>
          </a:p>
        </p:txBody>
      </p:sp>
      <p:sp>
        <p:nvSpPr>
          <p:cNvPr id="4" name="Titel 3"/>
          <p:cNvSpPr>
            <a:spLocks noGrp="1"/>
          </p:cNvSpPr>
          <p:nvPr>
            <p:ph type="title"/>
          </p:nvPr>
        </p:nvSpPr>
        <p:spPr/>
        <p:txBody>
          <a:bodyPr/>
          <a:lstStyle/>
          <a:p>
            <a:r>
              <a:rPr lang="de-DE" dirty="0" smtClean="0"/>
              <a:t>Reference Scenario – in a </a:t>
            </a:r>
            <a:r>
              <a:rPr lang="de-DE" dirty="0" err="1" smtClean="0"/>
              <a:t>nutshell</a:t>
            </a:r>
            <a:endParaRPr lang="de-DE" dirty="0"/>
          </a:p>
        </p:txBody>
      </p:sp>
      <p:sp>
        <p:nvSpPr>
          <p:cNvPr id="5" name="Fußzeilenplatzhalter 4"/>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2191398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en-US" dirty="0" smtClean="0"/>
              <a:t>Projects have different types: Process (Re-)Engineering, Proof of Concept functional and/or IT-related, IT Consolidation, inter-organizational workflows, IT integration</a:t>
            </a:r>
          </a:p>
          <a:p>
            <a:endParaRPr lang="en-US" dirty="0"/>
          </a:p>
          <a:p>
            <a:r>
              <a:rPr lang="en-US" dirty="0" smtClean="0"/>
              <a:t>Certain types of projects are likely to trigger certain types of projects</a:t>
            </a:r>
          </a:p>
          <a:p>
            <a:pPr lvl="1"/>
            <a:r>
              <a:rPr lang="en-US" dirty="0" smtClean="0"/>
              <a:t>E.g. Process Engineering Process triggers IT integration</a:t>
            </a:r>
          </a:p>
        </p:txBody>
      </p:sp>
      <p:sp>
        <p:nvSpPr>
          <p:cNvPr id="8" name="Textplatzhalter 7"/>
          <p:cNvSpPr>
            <a:spLocks noGrp="1"/>
          </p:cNvSpPr>
          <p:nvPr>
            <p:ph type="body" sz="quarter" idx="13"/>
          </p:nvPr>
        </p:nvSpPr>
        <p:spPr/>
        <p:txBody>
          <a:bodyPr/>
          <a:lstStyle/>
          <a:p>
            <a:endParaRPr lang="en-US"/>
          </a:p>
        </p:txBody>
      </p:sp>
      <p:sp>
        <p:nvSpPr>
          <p:cNvPr id="7" name="Titel 6"/>
          <p:cNvSpPr>
            <a:spLocks noGrp="1"/>
          </p:cNvSpPr>
          <p:nvPr>
            <p:ph type="title"/>
          </p:nvPr>
        </p:nvSpPr>
        <p:spPr/>
        <p:txBody>
          <a:bodyPr/>
          <a:lstStyle/>
          <a:p>
            <a:r>
              <a:rPr lang="en-US" dirty="0" smtClean="0"/>
              <a:t>Examples from Practice</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Tree>
    <p:extLst>
      <p:ext uri="{BB962C8B-B14F-4D97-AF65-F5344CB8AC3E}">
        <p14:creationId xmlns:p14="http://schemas.microsoft.com/office/powerpoint/2010/main" val="153789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a:xfrm>
            <a:off x="7308304" y="1412776"/>
            <a:ext cx="1116054" cy="4363839"/>
          </a:xfrm>
        </p:spPr>
        <p:txBody>
          <a:bodyPr/>
          <a:lstStyle/>
          <a:p>
            <a:r>
              <a:rPr lang="en-US" dirty="0" smtClean="0"/>
              <a:t>p. </a:t>
            </a:r>
            <a:r>
              <a:rPr lang="en-US" dirty="0" smtClean="0"/>
              <a:t>64</a:t>
            </a:r>
            <a:endParaRPr lang="en-US" dirty="0"/>
          </a:p>
        </p:txBody>
      </p:sp>
      <p:sp>
        <p:nvSpPr>
          <p:cNvPr id="8" name="Textplatzhalter 7"/>
          <p:cNvSpPr>
            <a:spLocks noGrp="1"/>
          </p:cNvSpPr>
          <p:nvPr>
            <p:ph type="body" sz="quarter" idx="13"/>
          </p:nvPr>
        </p:nvSpPr>
        <p:spPr/>
        <p:txBody>
          <a:bodyPr/>
          <a:lstStyle/>
          <a:p>
            <a:r>
              <a:rPr lang="en-US" sz="1200" dirty="0"/>
              <a:t>Complexity Levels of Representing Dynamics in EA </a:t>
            </a:r>
            <a:r>
              <a:rPr lang="en-US" sz="1200" dirty="0" smtClean="0"/>
              <a:t>Planning in </a:t>
            </a:r>
            <a:r>
              <a:rPr lang="en-US" sz="1200" dirty="0"/>
              <a:t>Albani, </a:t>
            </a:r>
            <a:r>
              <a:rPr lang="en-US" sz="1200" dirty="0" err="1"/>
              <a:t>Barjis</a:t>
            </a:r>
            <a:r>
              <a:rPr lang="en-US" sz="1200" dirty="0"/>
              <a:t> et al. (Ed.) 2009 – Advances in Enterprise Engineering </a:t>
            </a:r>
            <a:r>
              <a:rPr lang="en-US" sz="1200" dirty="0" smtClean="0"/>
              <a:t>III</a:t>
            </a:r>
            <a:endParaRPr lang="en-US" sz="1200" dirty="0"/>
          </a:p>
        </p:txBody>
      </p:sp>
      <p:sp>
        <p:nvSpPr>
          <p:cNvPr id="7" name="Titel 6"/>
          <p:cNvSpPr>
            <a:spLocks noGrp="1"/>
          </p:cNvSpPr>
          <p:nvPr>
            <p:ph type="title"/>
          </p:nvPr>
        </p:nvSpPr>
        <p:spPr/>
        <p:txBody>
          <a:bodyPr/>
          <a:lstStyle/>
          <a:p>
            <a:r>
              <a:rPr lang="en-US" dirty="0" smtClean="0"/>
              <a:t>EA Planning Process - Aier </a:t>
            </a:r>
            <a:r>
              <a:rPr lang="en-US" dirty="0" smtClean="0"/>
              <a:t>at al. 2009</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pic>
        <p:nvPicPr>
          <p:cNvPr id="1026" name="Picture 2" descr="Z:\D - Figures external\Aier-EA Planning Process-20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6888162"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938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smtClean="0"/>
              <a:t>Cyclic Dependencies in successor relationships</a:t>
            </a:r>
            <a:endParaRPr lang="en-US" dirty="0"/>
          </a:p>
        </p:txBody>
      </p:sp>
      <p:sp>
        <p:nvSpPr>
          <p:cNvPr id="3" name="Fußzeilenplatzhalter 2"/>
          <p:cNvSpPr>
            <a:spLocks noGrp="1"/>
          </p:cNvSpPr>
          <p:nvPr>
            <p:ph type="ftr" sz="quarter" idx="15"/>
          </p:nvPr>
        </p:nvSpPr>
        <p:spPr/>
        <p:txBody>
          <a:bodyPr/>
          <a:lstStyle/>
          <a:p>
            <a:r>
              <a:rPr lang="en-US" smtClean="0"/>
              <a:t>Motivation | Proposed Solution | State of the thesis | Future Plans | Q &amp; A</a:t>
            </a:r>
            <a:endParaRPr lang="de-DE" dirty="0" smtClean="0"/>
          </a:p>
        </p:txBody>
      </p:sp>
      <p:sp>
        <p:nvSpPr>
          <p:cNvPr id="10" name="Rechteck 9"/>
          <p:cNvSpPr/>
          <p:nvPr/>
        </p:nvSpPr>
        <p:spPr>
          <a:xfrm>
            <a:off x="2051720" y="1998132"/>
            <a:ext cx="720080" cy="64807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 name="Rechteck 10"/>
          <p:cNvSpPr/>
          <p:nvPr/>
        </p:nvSpPr>
        <p:spPr>
          <a:xfrm>
            <a:off x="1331640" y="2934236"/>
            <a:ext cx="720080" cy="64807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2" name="Rechteck 11"/>
          <p:cNvSpPr/>
          <p:nvPr/>
        </p:nvSpPr>
        <p:spPr>
          <a:xfrm>
            <a:off x="539552" y="3801398"/>
            <a:ext cx="720080" cy="64807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3" name="Rechteck 12"/>
          <p:cNvSpPr/>
          <p:nvPr/>
        </p:nvSpPr>
        <p:spPr>
          <a:xfrm>
            <a:off x="539552" y="4734436"/>
            <a:ext cx="720080" cy="64807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4" name="Ellipse 13"/>
          <p:cNvSpPr/>
          <p:nvPr/>
        </p:nvSpPr>
        <p:spPr>
          <a:xfrm>
            <a:off x="2699792" y="3798332"/>
            <a:ext cx="648072" cy="648072"/>
          </a:xfrm>
          <a:prstGeom prst="ellipse">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S1</a:t>
            </a:r>
            <a:endParaRPr lang="en-US" dirty="0"/>
          </a:p>
        </p:txBody>
      </p:sp>
      <p:cxnSp>
        <p:nvCxnSpPr>
          <p:cNvPr id="16" name="Gewinkelte Verbindung 15"/>
          <p:cNvCxnSpPr>
            <a:stCxn id="13" idx="3"/>
            <a:endCxn id="14" idx="4"/>
          </p:cNvCxnSpPr>
          <p:nvPr/>
        </p:nvCxnSpPr>
        <p:spPr>
          <a:xfrm flipV="1">
            <a:off x="1259632" y="4446404"/>
            <a:ext cx="1764196" cy="612068"/>
          </a:xfrm>
          <a:prstGeom prst="bentConnector2">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1619672" y="4716434"/>
            <a:ext cx="1080120" cy="369332"/>
          </a:xfrm>
          <a:prstGeom prst="rect">
            <a:avLst/>
          </a:prstGeom>
          <a:noFill/>
        </p:spPr>
        <p:txBody>
          <a:bodyPr wrap="square" rtlCol="0">
            <a:spAutoFit/>
          </a:bodyPr>
          <a:lstStyle/>
          <a:p>
            <a:r>
              <a:rPr lang="en-US" dirty="0" smtClean="0"/>
              <a:t>provides</a:t>
            </a:r>
            <a:endParaRPr lang="en-US" dirty="0"/>
          </a:p>
        </p:txBody>
      </p:sp>
      <p:cxnSp>
        <p:nvCxnSpPr>
          <p:cNvPr id="19" name="Gewinkelte Verbindung 18"/>
          <p:cNvCxnSpPr>
            <a:stCxn id="12" idx="3"/>
            <a:endCxn id="14" idx="2"/>
          </p:cNvCxnSpPr>
          <p:nvPr/>
        </p:nvCxnSpPr>
        <p:spPr>
          <a:xfrm flipV="1">
            <a:off x="1259632" y="4122368"/>
            <a:ext cx="1440160" cy="3066"/>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Gewinkelte Verbindung 20"/>
          <p:cNvCxnSpPr>
            <a:stCxn id="11" idx="2"/>
            <a:endCxn id="14" idx="2"/>
          </p:cNvCxnSpPr>
          <p:nvPr/>
        </p:nvCxnSpPr>
        <p:spPr>
          <a:xfrm rot="16200000" flipH="1">
            <a:off x="1925706" y="3348282"/>
            <a:ext cx="540060" cy="1008112"/>
          </a:xfrm>
          <a:prstGeom prst="bentConnector2">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Gewinkelte Verbindung 23"/>
          <p:cNvCxnSpPr>
            <a:stCxn id="10" idx="2"/>
            <a:endCxn id="14" idx="2"/>
          </p:cNvCxnSpPr>
          <p:nvPr/>
        </p:nvCxnSpPr>
        <p:spPr>
          <a:xfrm rot="16200000" flipH="1">
            <a:off x="1817694" y="3240270"/>
            <a:ext cx="1476164" cy="288032"/>
          </a:xfrm>
          <a:prstGeom prst="bentConnector2">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1619672" y="4158372"/>
            <a:ext cx="1080120" cy="369332"/>
          </a:xfrm>
          <a:prstGeom prst="rect">
            <a:avLst/>
          </a:prstGeom>
          <a:noFill/>
        </p:spPr>
        <p:txBody>
          <a:bodyPr wrap="square" rtlCol="0">
            <a:spAutoFit/>
          </a:bodyPr>
          <a:lstStyle/>
          <a:p>
            <a:r>
              <a:rPr lang="en-US" dirty="0" smtClean="0"/>
              <a:t>uses</a:t>
            </a:r>
            <a:endParaRPr lang="en-US" dirty="0"/>
          </a:p>
        </p:txBody>
      </p:sp>
      <p:sp>
        <p:nvSpPr>
          <p:cNvPr id="31" name="Rechteck 30"/>
          <p:cNvSpPr/>
          <p:nvPr/>
        </p:nvSpPr>
        <p:spPr>
          <a:xfrm>
            <a:off x="5724128" y="1494076"/>
            <a:ext cx="720080" cy="64807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32" name="Ellipse 31"/>
          <p:cNvSpPr/>
          <p:nvPr/>
        </p:nvSpPr>
        <p:spPr>
          <a:xfrm>
            <a:off x="5744592" y="2934236"/>
            <a:ext cx="648072" cy="648072"/>
          </a:xfrm>
          <a:prstGeom prst="ellipse">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S3</a:t>
            </a:r>
            <a:endParaRPr lang="en-US" dirty="0"/>
          </a:p>
        </p:txBody>
      </p:sp>
      <p:cxnSp>
        <p:nvCxnSpPr>
          <p:cNvPr id="33" name="Gewinkelte Verbindung 18"/>
          <p:cNvCxnSpPr>
            <a:stCxn id="31" idx="2"/>
            <a:endCxn id="32" idx="0"/>
          </p:cNvCxnSpPr>
          <p:nvPr/>
        </p:nvCxnSpPr>
        <p:spPr>
          <a:xfrm flipH="1">
            <a:off x="6068628" y="2142148"/>
            <a:ext cx="15540" cy="792088"/>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Gewinkelte Verbindung 36"/>
          <p:cNvCxnSpPr>
            <a:stCxn id="12" idx="0"/>
          </p:cNvCxnSpPr>
          <p:nvPr/>
        </p:nvCxnSpPr>
        <p:spPr>
          <a:xfrm rot="5400000" flipH="1" flipV="1">
            <a:off x="664033" y="2053671"/>
            <a:ext cx="1983286" cy="1512168"/>
          </a:xfrm>
          <a:prstGeom prst="bentConnector3">
            <a:avLst>
              <a:gd name="adj1" fmla="val 99947"/>
            </a:avLst>
          </a:prstGeom>
          <a:ln w="1905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1979712" y="1412776"/>
            <a:ext cx="2304256" cy="276999"/>
          </a:xfrm>
          <a:prstGeom prst="rect">
            <a:avLst/>
          </a:prstGeom>
          <a:noFill/>
        </p:spPr>
        <p:txBody>
          <a:bodyPr wrap="square" rtlCol="0">
            <a:spAutoFit/>
          </a:bodyPr>
          <a:lstStyle/>
          <a:p>
            <a:r>
              <a:rPr lang="en-US" sz="1200" dirty="0" smtClean="0"/>
              <a:t>Successor (</a:t>
            </a:r>
            <a:r>
              <a:rPr lang="en-US" sz="1200" dirty="0" err="1" smtClean="0"/>
              <a:t>ManyToOne</a:t>
            </a:r>
            <a:r>
              <a:rPr lang="en-US" sz="1200" dirty="0" smtClean="0"/>
              <a:t>)</a:t>
            </a:r>
            <a:endParaRPr lang="en-US" sz="1200" dirty="0"/>
          </a:p>
        </p:txBody>
      </p:sp>
      <p:cxnSp>
        <p:nvCxnSpPr>
          <p:cNvPr id="42" name="Gewinkelte Verbindung 41"/>
          <p:cNvCxnSpPr>
            <a:stCxn id="10" idx="0"/>
            <a:endCxn id="31" idx="1"/>
          </p:cNvCxnSpPr>
          <p:nvPr/>
        </p:nvCxnSpPr>
        <p:spPr>
          <a:xfrm rot="5400000" flipH="1" flipV="1">
            <a:off x="3977934" y="251938"/>
            <a:ext cx="180020" cy="3312368"/>
          </a:xfrm>
          <a:prstGeom prst="bentConnector2">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Gerade Verbindung 48"/>
          <p:cNvCxnSpPr>
            <a:stCxn id="11" idx="0"/>
          </p:cNvCxnSpPr>
          <p:nvPr/>
        </p:nvCxnSpPr>
        <p:spPr>
          <a:xfrm flipV="1">
            <a:off x="1691680" y="1818112"/>
            <a:ext cx="0" cy="1116124"/>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Gewinkelte Verbindung 49"/>
          <p:cNvCxnSpPr>
            <a:stCxn id="14" idx="0"/>
            <a:endCxn id="32" idx="2"/>
          </p:cNvCxnSpPr>
          <p:nvPr/>
        </p:nvCxnSpPr>
        <p:spPr>
          <a:xfrm rot="5400000" flipH="1" flipV="1">
            <a:off x="4114180" y="2167920"/>
            <a:ext cx="540060" cy="2720764"/>
          </a:xfrm>
          <a:prstGeom prst="bentConnector2">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232082" y="2931135"/>
            <a:ext cx="2304256" cy="276999"/>
          </a:xfrm>
          <a:prstGeom prst="rect">
            <a:avLst/>
          </a:prstGeom>
          <a:noFill/>
        </p:spPr>
        <p:txBody>
          <a:bodyPr wrap="square" rtlCol="0">
            <a:spAutoFit/>
          </a:bodyPr>
          <a:lstStyle/>
          <a:p>
            <a:r>
              <a:rPr lang="en-US" sz="1200" dirty="0" smtClean="0"/>
              <a:t>Successor (</a:t>
            </a:r>
            <a:r>
              <a:rPr lang="en-US" sz="1200" dirty="0" err="1" smtClean="0"/>
              <a:t>ManyToOne</a:t>
            </a:r>
            <a:r>
              <a:rPr lang="en-US" sz="1200" dirty="0" smtClean="0"/>
              <a:t>)</a:t>
            </a:r>
            <a:endParaRPr lang="en-US" sz="1200" dirty="0"/>
          </a:p>
        </p:txBody>
      </p:sp>
      <p:cxnSp>
        <p:nvCxnSpPr>
          <p:cNvPr id="54" name="Gewinkelte Verbindung 53"/>
          <p:cNvCxnSpPr>
            <a:stCxn id="13" idx="2"/>
          </p:cNvCxnSpPr>
          <p:nvPr/>
        </p:nvCxnSpPr>
        <p:spPr>
          <a:xfrm rot="5400000">
            <a:off x="503548" y="5202488"/>
            <a:ext cx="216024" cy="576064"/>
          </a:xfrm>
          <a:prstGeom prst="bentConnector2">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7" name="Textfeld 56"/>
          <p:cNvSpPr txBox="1"/>
          <p:nvPr/>
        </p:nvSpPr>
        <p:spPr>
          <a:xfrm>
            <a:off x="251520" y="5661248"/>
            <a:ext cx="2304256" cy="276999"/>
          </a:xfrm>
          <a:prstGeom prst="rect">
            <a:avLst/>
          </a:prstGeom>
          <a:noFill/>
        </p:spPr>
        <p:txBody>
          <a:bodyPr wrap="square" rtlCol="0">
            <a:spAutoFit/>
          </a:bodyPr>
          <a:lstStyle/>
          <a:p>
            <a:r>
              <a:rPr lang="en-US" sz="1200" dirty="0" err="1" smtClean="0"/>
              <a:t>noSuccessor</a:t>
            </a:r>
            <a:endParaRPr lang="en-US" sz="1200" dirty="0"/>
          </a:p>
        </p:txBody>
      </p:sp>
      <p:sp>
        <p:nvSpPr>
          <p:cNvPr id="60" name="Rechteck 59"/>
          <p:cNvSpPr/>
          <p:nvPr/>
        </p:nvSpPr>
        <p:spPr>
          <a:xfrm>
            <a:off x="2267744" y="5289855"/>
            <a:ext cx="720080" cy="64807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sp>
        <p:nvSpPr>
          <p:cNvPr id="61" name="Ellipse 60"/>
          <p:cNvSpPr/>
          <p:nvPr/>
        </p:nvSpPr>
        <p:spPr>
          <a:xfrm>
            <a:off x="3743908" y="4343038"/>
            <a:ext cx="648072" cy="648072"/>
          </a:xfrm>
          <a:prstGeom prst="ellipse">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a:t>
            </a:r>
            <a:endParaRPr lang="en-US" dirty="0"/>
          </a:p>
        </p:txBody>
      </p:sp>
      <p:cxnSp>
        <p:nvCxnSpPr>
          <p:cNvPr id="62" name="Gewinkelte Verbindung 61"/>
          <p:cNvCxnSpPr>
            <a:stCxn id="61" idx="0"/>
          </p:cNvCxnSpPr>
          <p:nvPr/>
        </p:nvCxnSpPr>
        <p:spPr>
          <a:xfrm flipV="1">
            <a:off x="4067944" y="3264622"/>
            <a:ext cx="6350" cy="1078416"/>
          </a:xfrm>
          <a:prstGeom prst="straightConnector1">
            <a:avLst/>
          </a:prstGeom>
          <a:ln w="19050">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5" name="Gewinkelte Verbindung 64"/>
          <p:cNvCxnSpPr>
            <a:stCxn id="60" idx="3"/>
            <a:endCxn id="61" idx="4"/>
          </p:cNvCxnSpPr>
          <p:nvPr/>
        </p:nvCxnSpPr>
        <p:spPr>
          <a:xfrm flipV="1">
            <a:off x="2987824" y="4991110"/>
            <a:ext cx="1080120" cy="622781"/>
          </a:xfrm>
          <a:prstGeom prst="bentConnector2">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p:cNvSpPr txBox="1"/>
          <p:nvPr/>
        </p:nvSpPr>
        <p:spPr>
          <a:xfrm>
            <a:off x="3143424" y="5197842"/>
            <a:ext cx="1080120" cy="369332"/>
          </a:xfrm>
          <a:prstGeom prst="rect">
            <a:avLst/>
          </a:prstGeom>
          <a:noFill/>
        </p:spPr>
        <p:txBody>
          <a:bodyPr wrap="square" rtlCol="0">
            <a:spAutoFit/>
          </a:bodyPr>
          <a:lstStyle/>
          <a:p>
            <a:r>
              <a:rPr lang="en-US" dirty="0" smtClean="0"/>
              <a:t>provides</a:t>
            </a:r>
            <a:endParaRPr lang="en-US" dirty="0"/>
          </a:p>
        </p:txBody>
      </p:sp>
      <p:sp>
        <p:nvSpPr>
          <p:cNvPr id="69" name="Rechteck 68"/>
          <p:cNvSpPr/>
          <p:nvPr/>
        </p:nvSpPr>
        <p:spPr>
          <a:xfrm>
            <a:off x="5724128" y="4963651"/>
            <a:ext cx="720080" cy="648072"/>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cxnSp>
        <p:nvCxnSpPr>
          <p:cNvPr id="70" name="Gewinkelte Verbindung 69"/>
          <p:cNvCxnSpPr>
            <a:stCxn id="60" idx="2"/>
            <a:endCxn id="69" idx="2"/>
          </p:cNvCxnSpPr>
          <p:nvPr/>
        </p:nvCxnSpPr>
        <p:spPr>
          <a:xfrm rot="5400000" flipH="1" flipV="1">
            <a:off x="4192874" y="4046633"/>
            <a:ext cx="326204" cy="3456384"/>
          </a:xfrm>
          <a:prstGeom prst="bentConnector3">
            <a:avLst>
              <a:gd name="adj1" fmla="val -70079"/>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3" name="Textfeld 72"/>
          <p:cNvSpPr txBox="1"/>
          <p:nvPr/>
        </p:nvSpPr>
        <p:spPr>
          <a:xfrm>
            <a:off x="3390528" y="5808681"/>
            <a:ext cx="2304256" cy="276999"/>
          </a:xfrm>
          <a:prstGeom prst="rect">
            <a:avLst/>
          </a:prstGeom>
          <a:noFill/>
        </p:spPr>
        <p:txBody>
          <a:bodyPr wrap="square" rtlCol="0">
            <a:spAutoFit/>
          </a:bodyPr>
          <a:lstStyle/>
          <a:p>
            <a:r>
              <a:rPr lang="en-US" sz="1200" dirty="0" smtClean="0"/>
              <a:t>Successor (</a:t>
            </a:r>
            <a:r>
              <a:rPr lang="en-US" sz="1200" dirty="0" err="1" smtClean="0"/>
              <a:t>OneToOne</a:t>
            </a:r>
            <a:r>
              <a:rPr lang="en-US" sz="1200" dirty="0" smtClean="0"/>
              <a:t>)</a:t>
            </a:r>
            <a:endParaRPr lang="en-US" sz="1200" dirty="0"/>
          </a:p>
        </p:txBody>
      </p:sp>
      <p:cxnSp>
        <p:nvCxnSpPr>
          <p:cNvPr id="74" name="Gewinkelte Verbindung 18"/>
          <p:cNvCxnSpPr>
            <a:stCxn id="69" idx="0"/>
            <a:endCxn id="32" idx="4"/>
          </p:cNvCxnSpPr>
          <p:nvPr/>
        </p:nvCxnSpPr>
        <p:spPr>
          <a:xfrm flipH="1" flipV="1">
            <a:off x="6068628" y="3582308"/>
            <a:ext cx="15540" cy="1381343"/>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7" name="Textfeld 76"/>
          <p:cNvSpPr txBox="1"/>
          <p:nvPr/>
        </p:nvSpPr>
        <p:spPr>
          <a:xfrm>
            <a:off x="6095752" y="4158372"/>
            <a:ext cx="636488" cy="369332"/>
          </a:xfrm>
          <a:prstGeom prst="rect">
            <a:avLst/>
          </a:prstGeom>
          <a:noFill/>
        </p:spPr>
        <p:txBody>
          <a:bodyPr wrap="square" rtlCol="0">
            <a:spAutoFit/>
          </a:bodyPr>
          <a:lstStyle/>
          <a:p>
            <a:r>
              <a:rPr lang="en-US" dirty="0" smtClean="0"/>
              <a:t>uses</a:t>
            </a:r>
            <a:endParaRPr lang="en-US" dirty="0"/>
          </a:p>
        </p:txBody>
      </p:sp>
      <p:sp>
        <p:nvSpPr>
          <p:cNvPr id="79" name="Textplatzhalter 7"/>
          <p:cNvSpPr>
            <a:spLocks noGrp="1"/>
          </p:cNvSpPr>
          <p:nvPr>
            <p:ph type="body" sz="quarter" idx="14"/>
          </p:nvPr>
        </p:nvSpPr>
        <p:spPr>
          <a:xfrm>
            <a:off x="6660232" y="1610308"/>
            <a:ext cx="2304256" cy="4266964"/>
          </a:xfrm>
        </p:spPr>
        <p:txBody>
          <a:bodyPr/>
          <a:lstStyle/>
          <a:p>
            <a:r>
              <a:rPr lang="en-US" dirty="0" smtClean="0"/>
              <a:t>If only the successor relationships on the applications were considered (blocks) F could be built before G</a:t>
            </a:r>
          </a:p>
          <a:p>
            <a:r>
              <a:rPr lang="en-US" dirty="0" smtClean="0"/>
              <a:t>A -&gt; G AND S1 -&gt; S3 AND E -&gt; F form an cyclic dependency</a:t>
            </a:r>
            <a:endParaRPr lang="en-US" dirty="0"/>
          </a:p>
        </p:txBody>
      </p:sp>
    </p:spTree>
    <p:extLst>
      <p:ext uri="{BB962C8B-B14F-4D97-AF65-F5344CB8AC3E}">
        <p14:creationId xmlns:p14="http://schemas.microsoft.com/office/powerpoint/2010/main" val="260630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a:xfrm>
            <a:off x="277200" y="4797152"/>
            <a:ext cx="8579206" cy="1021087"/>
          </a:xfrm>
        </p:spPr>
        <p:txBody>
          <a:bodyPr/>
          <a:lstStyle/>
          <a:p>
            <a:r>
              <a:rPr lang="en-US" dirty="0" smtClean="0"/>
              <a:t>Research Question (RQ) </a:t>
            </a:r>
            <a:r>
              <a:rPr lang="en-US" dirty="0"/>
              <a:t>1: Which preliminaries and extensions to </a:t>
            </a:r>
            <a:r>
              <a:rPr lang="en-US" b="1" i="1" dirty="0"/>
              <a:t>transformation models</a:t>
            </a:r>
            <a:r>
              <a:rPr lang="en-US" dirty="0"/>
              <a:t> are necessary to allow an interactive roadmap generation</a:t>
            </a:r>
            <a:r>
              <a:rPr lang="en-US" dirty="0" smtClean="0"/>
              <a:t>?</a:t>
            </a:r>
            <a:endParaRPr lang="en-US" dirty="0"/>
          </a:p>
          <a:p>
            <a:r>
              <a:rPr lang="en-US" dirty="0"/>
              <a:t>RQ 2: How can </a:t>
            </a:r>
            <a:r>
              <a:rPr lang="en-US" b="1" i="1" dirty="0"/>
              <a:t>resources</a:t>
            </a:r>
            <a:r>
              <a:rPr lang="en-US" dirty="0"/>
              <a:t> and </a:t>
            </a:r>
            <a:r>
              <a:rPr lang="en-US" b="1" i="1" dirty="0"/>
              <a:t>time</a:t>
            </a:r>
            <a:r>
              <a:rPr lang="en-US" dirty="0"/>
              <a:t> be considered to allow the scheduling of a roadmap?</a:t>
            </a:r>
          </a:p>
          <a:p>
            <a:endParaRPr lang="en-US" dirty="0"/>
          </a:p>
        </p:txBody>
      </p:sp>
      <p:sp>
        <p:nvSpPr>
          <p:cNvPr id="8" name="Textplatzhalter 7"/>
          <p:cNvSpPr>
            <a:spLocks noGrp="1"/>
          </p:cNvSpPr>
          <p:nvPr>
            <p:ph type="body" sz="quarter" idx="13"/>
          </p:nvPr>
        </p:nvSpPr>
        <p:spPr/>
        <p:txBody>
          <a:bodyPr/>
          <a:lstStyle/>
          <a:p>
            <a:r>
              <a:rPr lang="en-US" dirty="0" smtClean="0"/>
              <a:t>What is it and why is it important?</a:t>
            </a:r>
            <a:endParaRPr lang="en-US" dirty="0"/>
          </a:p>
        </p:txBody>
      </p:sp>
      <p:sp>
        <p:nvSpPr>
          <p:cNvPr id="7" name="Titel 6"/>
          <p:cNvSpPr>
            <a:spLocks noGrp="1"/>
          </p:cNvSpPr>
          <p:nvPr>
            <p:ph type="title"/>
          </p:nvPr>
        </p:nvSpPr>
        <p:spPr/>
        <p:txBody>
          <a:bodyPr/>
          <a:lstStyle/>
          <a:p>
            <a:r>
              <a:rPr lang="en-US" dirty="0" smtClean="0"/>
              <a:t>Transformation Model (TM)</a:t>
            </a:r>
            <a:endParaRPr lang="en-US" dirty="0"/>
          </a:p>
        </p:txBody>
      </p:sp>
      <p:sp>
        <p:nvSpPr>
          <p:cNvPr id="3" name="Fußzeilenplatzhalter 2"/>
          <p:cNvSpPr>
            <a:spLocks noGrp="1"/>
          </p:cNvSpPr>
          <p:nvPr>
            <p:ph type="ftr" sz="quarter" idx="15"/>
          </p:nvPr>
        </p:nvSpPr>
        <p:spPr/>
        <p:txBody>
          <a:bodyPr/>
          <a:lstStyle/>
          <a:p>
            <a:r>
              <a:rPr lang="en-US" dirty="0" smtClean="0">
                <a:solidFill>
                  <a:schemeClr val="tx1"/>
                </a:solidFill>
              </a:rPr>
              <a:t>Motivation</a:t>
            </a:r>
            <a:r>
              <a:rPr lang="en-US" dirty="0" smtClean="0"/>
              <a:t> | Proposed Solution | State of the thesis | Future Plans | Q &amp; A</a:t>
            </a:r>
            <a:endParaRPr lang="de-DE" dirty="0" smtClean="0"/>
          </a:p>
        </p:txBody>
      </p:sp>
      <p:sp>
        <p:nvSpPr>
          <p:cNvPr id="10" name="Textfeld 9"/>
          <p:cNvSpPr txBox="1"/>
          <p:nvPr/>
        </p:nvSpPr>
        <p:spPr>
          <a:xfrm>
            <a:off x="4165240" y="3604121"/>
            <a:ext cx="4248472" cy="984885"/>
          </a:xfrm>
          <a:prstGeom prst="rect">
            <a:avLst/>
          </a:prstGeom>
          <a:noFill/>
        </p:spPr>
        <p:txBody>
          <a:bodyPr wrap="square" rtlCol="0">
            <a:spAutoFit/>
          </a:bodyPr>
          <a:lstStyle/>
          <a:p>
            <a:r>
              <a:rPr lang="de-DE" sz="1000" dirty="0"/>
              <a:t>Aier, </a:t>
            </a:r>
            <a:r>
              <a:rPr lang="de-DE" sz="1000" dirty="0" smtClean="0"/>
              <a:t>Stephan and </a:t>
            </a:r>
            <a:r>
              <a:rPr lang="de-DE" sz="1000" dirty="0"/>
              <a:t>Gleichauf, </a:t>
            </a:r>
            <a:r>
              <a:rPr lang="de-DE" sz="1000" dirty="0" smtClean="0"/>
              <a:t>Bettina: </a:t>
            </a:r>
            <a:r>
              <a:rPr lang="de-DE" sz="1000" dirty="0"/>
              <a:t>Application of Enterprise Models </a:t>
            </a:r>
            <a:r>
              <a:rPr lang="de-DE" sz="1000" dirty="0" err="1"/>
              <a:t>for</a:t>
            </a:r>
            <a:r>
              <a:rPr lang="de-DE" sz="1000" dirty="0"/>
              <a:t> </a:t>
            </a:r>
            <a:r>
              <a:rPr lang="de-DE" sz="1000" dirty="0" smtClean="0"/>
              <a:t>Engineering </a:t>
            </a:r>
            <a:r>
              <a:rPr lang="de-DE" sz="1000" dirty="0"/>
              <a:t>Enterprise Transformation</a:t>
            </a:r>
          </a:p>
          <a:p>
            <a:r>
              <a:rPr lang="de-DE" sz="1000" dirty="0" smtClean="0"/>
              <a:t> in </a:t>
            </a:r>
            <a:r>
              <a:rPr lang="en-US" sz="1000" dirty="0"/>
              <a:t>Enterprise Modelling and Information Systems </a:t>
            </a:r>
            <a:r>
              <a:rPr lang="en-US" sz="1000" dirty="0" smtClean="0"/>
              <a:t>Architectures 5(1) 2010 p. 64</a:t>
            </a:r>
            <a:endParaRPr lang="de-DE" sz="1000" dirty="0"/>
          </a:p>
          <a:p>
            <a:endParaRPr lang="en-US" dirty="0"/>
          </a:p>
        </p:txBody>
      </p:sp>
      <p:pic>
        <p:nvPicPr>
          <p:cNvPr id="1026" name="Picture 2" descr="Z:\D - Figures external\Aier-different predecessor and successor relationships-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3530154" cy="32806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platzhalter 8"/>
          <p:cNvSpPr txBox="1">
            <a:spLocks/>
          </p:cNvSpPr>
          <p:nvPr/>
        </p:nvSpPr>
        <p:spPr>
          <a:xfrm>
            <a:off x="4165240" y="1248032"/>
            <a:ext cx="4665486" cy="2356089"/>
          </a:xfrm>
          <a:prstGeom prst="rect">
            <a:avLst/>
          </a:prstGeom>
          <a:noFill/>
        </p:spPr>
        <p:txBody>
          <a:bodyPr vert="horz" lIns="0" tIns="0" rIns="0" bIns="0" rtlCol="0">
            <a:noAutofit/>
          </a:bodyPr>
          <a:lstStyle>
            <a:lvl1pPr marL="157686" indent="-157686" algn="l" defTabSz="801046" rtl="0" eaLnBrk="1" latinLnBrk="0" hangingPunct="1">
              <a:lnSpc>
                <a:spcPts val="1950"/>
              </a:lnSpc>
              <a:spcBef>
                <a:spcPts val="600"/>
              </a:spcBef>
              <a:spcAft>
                <a:spcPts val="300"/>
              </a:spcAft>
              <a:buSzPct val="100000"/>
              <a:buFontTx/>
              <a:buBlip>
                <a:blip r:embed="rId3"/>
              </a:buBlip>
              <a:defRPr sz="1800" kern="1200">
                <a:solidFill>
                  <a:schemeClr val="tx1"/>
                </a:solidFill>
                <a:latin typeface="+mn-lt"/>
                <a:ea typeface="+mn-ea"/>
                <a:cs typeface="+mn-cs"/>
              </a:defRPr>
            </a:lvl1pPr>
            <a:lvl2pPr marL="378447" indent="-157686" algn="l" defTabSz="801046" rtl="0" eaLnBrk="1" latinLnBrk="0" hangingPunct="1">
              <a:lnSpc>
                <a:spcPts val="1950"/>
              </a:lnSpc>
              <a:spcBef>
                <a:spcPts val="0"/>
              </a:spcBef>
              <a:spcAft>
                <a:spcPts val="300"/>
              </a:spcAft>
              <a:buClr>
                <a:schemeClr val="tx1">
                  <a:lumMod val="75000"/>
                  <a:lumOff val="25000"/>
                </a:schemeClr>
              </a:buClr>
              <a:buFontTx/>
              <a:buBlip>
                <a:blip r:embed="rId4"/>
              </a:buBlip>
              <a:defRPr sz="1800" kern="1200">
                <a:solidFill>
                  <a:schemeClr val="tx1"/>
                </a:solidFill>
                <a:latin typeface="+mn-lt"/>
                <a:ea typeface="+mn-ea"/>
                <a:cs typeface="+mn-cs"/>
              </a:defRPr>
            </a:lvl2pPr>
            <a:lvl3pPr marL="599208" indent="-157686" algn="l" defTabSz="801046" rtl="0" eaLnBrk="1" latinLnBrk="0" hangingPunct="1">
              <a:lnSpc>
                <a:spcPts val="1950"/>
              </a:lnSpc>
              <a:spcBef>
                <a:spcPts val="0"/>
              </a:spcBef>
              <a:spcAft>
                <a:spcPts val="300"/>
              </a:spcAft>
              <a:buClr>
                <a:schemeClr val="tx1">
                  <a:lumMod val="65000"/>
                  <a:lumOff val="35000"/>
                </a:schemeClr>
              </a:buClr>
              <a:buFontTx/>
              <a:buBlip>
                <a:blip r:embed="rId4"/>
              </a:buBlip>
              <a:defRPr sz="1800" kern="1200">
                <a:solidFill>
                  <a:schemeClr val="tx1"/>
                </a:solidFill>
                <a:latin typeface="+mn-lt"/>
                <a:ea typeface="+mn-ea"/>
                <a:cs typeface="+mn-cs"/>
              </a:defRPr>
            </a:lvl3pPr>
            <a:lvl4pPr marL="819969" indent="-157686" algn="l" defTabSz="801046" rtl="0" eaLnBrk="1" latinLnBrk="0" hangingPunct="1">
              <a:lnSpc>
                <a:spcPts val="1950"/>
              </a:lnSpc>
              <a:spcBef>
                <a:spcPts val="0"/>
              </a:spcBef>
              <a:spcAft>
                <a:spcPts val="300"/>
              </a:spcAft>
              <a:buClr>
                <a:schemeClr val="tx1">
                  <a:lumMod val="50000"/>
                  <a:lumOff val="50000"/>
                </a:schemeClr>
              </a:buClr>
              <a:buFontTx/>
              <a:buBlip>
                <a:blip r:embed="rId4"/>
              </a:buBlip>
              <a:defRPr sz="1800" kern="1200">
                <a:solidFill>
                  <a:schemeClr val="tx1"/>
                </a:solidFill>
                <a:latin typeface="+mn-lt"/>
                <a:ea typeface="+mn-ea"/>
                <a:cs typeface="+mn-cs"/>
              </a:defRPr>
            </a:lvl4pPr>
            <a:lvl5pPr marL="1040731" indent="-157686" algn="l" defTabSz="801046" rtl="0" eaLnBrk="1" latinLnBrk="0" hangingPunct="1">
              <a:lnSpc>
                <a:spcPts val="1950"/>
              </a:lnSpc>
              <a:spcBef>
                <a:spcPts val="0"/>
              </a:spcBef>
              <a:spcAft>
                <a:spcPts val="300"/>
              </a:spcAft>
              <a:buClr>
                <a:schemeClr val="bg1">
                  <a:lumMod val="65000"/>
                </a:schemeClr>
              </a:buClr>
              <a:buFontTx/>
              <a:buBlip>
                <a:blip r:embed="rId4"/>
              </a:buBlip>
              <a:defRPr sz="1800" kern="1200">
                <a:solidFill>
                  <a:schemeClr val="tx1"/>
                </a:solidFill>
                <a:latin typeface="+mn-lt"/>
                <a:ea typeface="+mn-ea"/>
                <a:cs typeface="+mn-cs"/>
              </a:defRPr>
            </a:lvl5pPr>
            <a:lvl6pPr marL="2202880"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3404"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3929"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4451"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TM contains information which element is successor of which element</a:t>
            </a:r>
          </a:p>
          <a:p>
            <a:r>
              <a:rPr lang="en-US" dirty="0" smtClean="0"/>
              <a:t>Each Model contains elements and relationships</a:t>
            </a:r>
          </a:p>
          <a:p>
            <a:pPr lvl="1"/>
            <a:r>
              <a:rPr lang="en-US" dirty="0" smtClean="0"/>
              <a:t>E.g. model of current and target state</a:t>
            </a:r>
          </a:p>
          <a:p>
            <a:r>
              <a:rPr lang="en-US" dirty="0" smtClean="0"/>
              <a:t>Transformation model is necessary for </a:t>
            </a:r>
            <a:r>
              <a:rPr lang="en-US" dirty="0" err="1" smtClean="0"/>
              <a:t>roadmapping</a:t>
            </a:r>
            <a:r>
              <a:rPr lang="en-US" dirty="0" smtClean="0"/>
              <a:t> as it constrains the possible sequencing of changes</a:t>
            </a:r>
            <a:endParaRPr lang="en-US" dirty="0"/>
          </a:p>
        </p:txBody>
      </p:sp>
    </p:spTree>
    <p:extLst>
      <p:ext uri="{BB962C8B-B14F-4D97-AF65-F5344CB8AC3E}">
        <p14:creationId xmlns:p14="http://schemas.microsoft.com/office/powerpoint/2010/main" val="1608687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a:xfrm>
            <a:off x="251520" y="4149080"/>
            <a:ext cx="8604886" cy="1669159"/>
          </a:xfrm>
        </p:spPr>
        <p:txBody>
          <a:bodyPr/>
          <a:lstStyle/>
          <a:p>
            <a:r>
              <a:rPr lang="en-US" dirty="0"/>
              <a:t>Dependent elements in one state if they have a relationship to each other (</a:t>
            </a:r>
            <a:r>
              <a:rPr lang="de-DE" sz="1000" dirty="0"/>
              <a:t>Aier, Stephan and Gleichauf, Bettina: Application of Enterprise Models </a:t>
            </a:r>
            <a:r>
              <a:rPr lang="de-DE" sz="1000" dirty="0" err="1"/>
              <a:t>for</a:t>
            </a:r>
            <a:r>
              <a:rPr lang="de-DE" sz="1000" dirty="0"/>
              <a:t> Engineering Enterprise Transformation in </a:t>
            </a:r>
            <a:r>
              <a:rPr lang="en-US" sz="1000" dirty="0"/>
              <a:t>Enterprise Modelling and Information Systems Architectures 5(1) 2010 p. 64</a:t>
            </a:r>
            <a:r>
              <a:rPr lang="en-US" dirty="0"/>
              <a:t>)</a:t>
            </a:r>
          </a:p>
          <a:p>
            <a:r>
              <a:rPr lang="en-US" dirty="0" smtClean="0"/>
              <a:t>Dependent </a:t>
            </a:r>
            <a:r>
              <a:rPr lang="en-US" dirty="0" smtClean="0"/>
              <a:t>changes are changes </a:t>
            </a:r>
            <a:r>
              <a:rPr lang="en-US" dirty="0"/>
              <a:t>that influence each other and cannot be planned </a:t>
            </a:r>
            <a:r>
              <a:rPr lang="en-US" dirty="0" smtClean="0"/>
              <a:t>separately</a:t>
            </a:r>
          </a:p>
          <a:p>
            <a:r>
              <a:rPr lang="en-US" dirty="0"/>
              <a:t>Changes have an influence on each other if they have elements in the current or target state in common</a:t>
            </a:r>
            <a:r>
              <a:rPr lang="en-US" dirty="0" smtClean="0"/>
              <a:t>.</a:t>
            </a:r>
            <a:endParaRPr lang="en-US" dirty="0" smtClean="0"/>
          </a:p>
        </p:txBody>
      </p:sp>
      <p:sp>
        <p:nvSpPr>
          <p:cNvPr id="7" name="Titel 6"/>
          <p:cNvSpPr>
            <a:spLocks noGrp="1"/>
          </p:cNvSpPr>
          <p:nvPr>
            <p:ph type="title"/>
          </p:nvPr>
        </p:nvSpPr>
        <p:spPr/>
        <p:txBody>
          <a:bodyPr/>
          <a:lstStyle/>
          <a:p>
            <a:r>
              <a:rPr lang="en-US" dirty="0" smtClean="0"/>
              <a:t>Dependent Changes</a:t>
            </a:r>
            <a:endParaRPr lang="en-US" dirty="0"/>
          </a:p>
        </p:txBody>
      </p:sp>
      <p:sp>
        <p:nvSpPr>
          <p:cNvPr id="3" name="Fußzeilenplatzhalter 2"/>
          <p:cNvSpPr>
            <a:spLocks noGrp="1"/>
          </p:cNvSpPr>
          <p:nvPr>
            <p:ph type="ftr" sz="quarter" idx="15"/>
          </p:nvPr>
        </p:nvSpPr>
        <p:spPr/>
        <p:txBody>
          <a:bodyPr/>
          <a:lstStyle/>
          <a:p>
            <a:r>
              <a:rPr lang="en-US" dirty="0" smtClean="0">
                <a:solidFill>
                  <a:schemeClr val="tx1"/>
                </a:solidFill>
              </a:rPr>
              <a:t>Motivation</a:t>
            </a:r>
            <a:r>
              <a:rPr lang="en-US" dirty="0" smtClean="0"/>
              <a:t> | Proposed Solution | State of the thesis | Future Plans | Q &amp; A</a:t>
            </a:r>
            <a:endParaRPr lang="de-DE" dirty="0" smtClean="0"/>
          </a:p>
        </p:txBody>
      </p:sp>
      <p:pic>
        <p:nvPicPr>
          <p:cNvPr id="1026" name="Picture 2" descr="Z:\D - Publikationen\2013 CIAO DC\dependentChanges-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4790972" cy="30138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platzhalter 8"/>
          <p:cNvSpPr txBox="1">
            <a:spLocks/>
          </p:cNvSpPr>
          <p:nvPr/>
        </p:nvSpPr>
        <p:spPr>
          <a:xfrm>
            <a:off x="4971476" y="1327793"/>
            <a:ext cx="3860742" cy="1669159"/>
          </a:xfrm>
          <a:prstGeom prst="rect">
            <a:avLst/>
          </a:prstGeom>
          <a:noFill/>
        </p:spPr>
        <p:txBody>
          <a:bodyPr vert="horz" lIns="0" tIns="0" rIns="0" bIns="0" rtlCol="0">
            <a:noAutofit/>
          </a:bodyPr>
          <a:lstStyle>
            <a:lvl1pPr marL="157686" indent="-157686" algn="l" defTabSz="801046" rtl="0" eaLnBrk="1" latinLnBrk="0" hangingPunct="1">
              <a:lnSpc>
                <a:spcPts val="1950"/>
              </a:lnSpc>
              <a:spcBef>
                <a:spcPts val="600"/>
              </a:spcBef>
              <a:spcAft>
                <a:spcPts val="300"/>
              </a:spcAft>
              <a:buSzPct val="100000"/>
              <a:buFontTx/>
              <a:buBlip>
                <a:blip r:embed="rId4"/>
              </a:buBlip>
              <a:defRPr sz="1800" kern="1200">
                <a:solidFill>
                  <a:schemeClr val="tx1"/>
                </a:solidFill>
                <a:latin typeface="+mn-lt"/>
                <a:ea typeface="+mn-ea"/>
                <a:cs typeface="+mn-cs"/>
              </a:defRPr>
            </a:lvl1pPr>
            <a:lvl2pPr marL="378447" indent="-157686" algn="l" defTabSz="801046" rtl="0" eaLnBrk="1" latinLnBrk="0" hangingPunct="1">
              <a:lnSpc>
                <a:spcPts val="1950"/>
              </a:lnSpc>
              <a:spcBef>
                <a:spcPts val="0"/>
              </a:spcBef>
              <a:spcAft>
                <a:spcPts val="300"/>
              </a:spcAft>
              <a:buClr>
                <a:schemeClr val="tx1">
                  <a:lumMod val="75000"/>
                  <a:lumOff val="25000"/>
                </a:schemeClr>
              </a:buClr>
              <a:buFontTx/>
              <a:buBlip>
                <a:blip r:embed="rId5"/>
              </a:buBlip>
              <a:defRPr sz="1800" kern="1200">
                <a:solidFill>
                  <a:schemeClr val="tx1"/>
                </a:solidFill>
                <a:latin typeface="+mn-lt"/>
                <a:ea typeface="+mn-ea"/>
                <a:cs typeface="+mn-cs"/>
              </a:defRPr>
            </a:lvl2pPr>
            <a:lvl3pPr marL="599208" indent="-157686" algn="l" defTabSz="801046" rtl="0" eaLnBrk="1" latinLnBrk="0" hangingPunct="1">
              <a:lnSpc>
                <a:spcPts val="1950"/>
              </a:lnSpc>
              <a:spcBef>
                <a:spcPts val="0"/>
              </a:spcBef>
              <a:spcAft>
                <a:spcPts val="300"/>
              </a:spcAft>
              <a:buClr>
                <a:schemeClr val="tx1">
                  <a:lumMod val="65000"/>
                  <a:lumOff val="35000"/>
                </a:schemeClr>
              </a:buClr>
              <a:buFontTx/>
              <a:buBlip>
                <a:blip r:embed="rId5"/>
              </a:buBlip>
              <a:defRPr sz="1800" kern="1200">
                <a:solidFill>
                  <a:schemeClr val="tx1"/>
                </a:solidFill>
                <a:latin typeface="+mn-lt"/>
                <a:ea typeface="+mn-ea"/>
                <a:cs typeface="+mn-cs"/>
              </a:defRPr>
            </a:lvl3pPr>
            <a:lvl4pPr marL="819969" indent="-157686" algn="l" defTabSz="801046" rtl="0" eaLnBrk="1" latinLnBrk="0" hangingPunct="1">
              <a:lnSpc>
                <a:spcPts val="1950"/>
              </a:lnSpc>
              <a:spcBef>
                <a:spcPts val="0"/>
              </a:spcBef>
              <a:spcAft>
                <a:spcPts val="300"/>
              </a:spcAft>
              <a:buClr>
                <a:schemeClr val="tx1">
                  <a:lumMod val="50000"/>
                  <a:lumOff val="50000"/>
                </a:schemeClr>
              </a:buClr>
              <a:buFontTx/>
              <a:buBlip>
                <a:blip r:embed="rId5"/>
              </a:buBlip>
              <a:defRPr sz="1800" kern="1200">
                <a:solidFill>
                  <a:schemeClr val="tx1"/>
                </a:solidFill>
                <a:latin typeface="+mn-lt"/>
                <a:ea typeface="+mn-ea"/>
                <a:cs typeface="+mn-cs"/>
              </a:defRPr>
            </a:lvl4pPr>
            <a:lvl5pPr marL="1040731" indent="-157686" algn="l" defTabSz="801046" rtl="0" eaLnBrk="1" latinLnBrk="0" hangingPunct="1">
              <a:lnSpc>
                <a:spcPts val="1950"/>
              </a:lnSpc>
              <a:spcBef>
                <a:spcPts val="0"/>
              </a:spcBef>
              <a:spcAft>
                <a:spcPts val="300"/>
              </a:spcAft>
              <a:buClr>
                <a:schemeClr val="bg1">
                  <a:lumMod val="65000"/>
                </a:schemeClr>
              </a:buClr>
              <a:buFontTx/>
              <a:buBlip>
                <a:blip r:embed="rId5"/>
              </a:buBlip>
              <a:defRPr sz="1800" kern="1200">
                <a:solidFill>
                  <a:schemeClr val="tx1"/>
                </a:solidFill>
                <a:latin typeface="+mn-lt"/>
                <a:ea typeface="+mn-ea"/>
                <a:cs typeface="+mn-cs"/>
              </a:defRPr>
            </a:lvl5pPr>
            <a:lvl6pPr marL="2202880"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3404"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3929"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4451"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de-DE" dirty="0" smtClean="0"/>
              <a:t>Projects </a:t>
            </a:r>
            <a:r>
              <a:rPr lang="de-DE" dirty="0" err="1" smtClean="0"/>
              <a:t>are</a:t>
            </a:r>
            <a:r>
              <a:rPr lang="de-DE" dirty="0" smtClean="0"/>
              <a:t> the </a:t>
            </a:r>
            <a:r>
              <a:rPr lang="de-DE" dirty="0" err="1" smtClean="0"/>
              <a:t>implementers</a:t>
            </a:r>
            <a:r>
              <a:rPr lang="de-DE" dirty="0" smtClean="0"/>
              <a:t> of </a:t>
            </a:r>
            <a:r>
              <a:rPr lang="de-DE" dirty="0" err="1" smtClean="0"/>
              <a:t>change</a:t>
            </a:r>
            <a:r>
              <a:rPr lang="de-DE" dirty="0" smtClean="0"/>
              <a:t> and </a:t>
            </a:r>
            <a:r>
              <a:rPr lang="de-DE" dirty="0" err="1" smtClean="0"/>
              <a:t>create</a:t>
            </a:r>
            <a:r>
              <a:rPr lang="de-DE" dirty="0" smtClean="0"/>
              <a:t> and </a:t>
            </a:r>
            <a:r>
              <a:rPr lang="de-DE" dirty="0" err="1" smtClean="0"/>
              <a:t>delete</a:t>
            </a:r>
            <a:r>
              <a:rPr lang="de-DE" dirty="0" smtClean="0"/>
              <a:t> </a:t>
            </a:r>
            <a:r>
              <a:rPr lang="de-DE" dirty="0" err="1" smtClean="0"/>
              <a:t>certain</a:t>
            </a:r>
            <a:r>
              <a:rPr lang="de-DE" dirty="0" smtClean="0"/>
              <a:t> </a:t>
            </a:r>
            <a:r>
              <a:rPr lang="de-DE" dirty="0" err="1" smtClean="0"/>
              <a:t>artifacts</a:t>
            </a:r>
            <a:r>
              <a:rPr lang="de-DE" dirty="0" smtClean="0"/>
              <a:t> </a:t>
            </a:r>
            <a:r>
              <a:rPr lang="de-DE" sz="1000" dirty="0" smtClean="0"/>
              <a:t>(Sousa et al., </a:t>
            </a:r>
            <a:r>
              <a:rPr lang="en-US" sz="1000" dirty="0"/>
              <a:t>An Approach for Creating and Managing Enterprise Blueprints: A Case for IT </a:t>
            </a:r>
            <a:r>
              <a:rPr lang="en-US" sz="1000" dirty="0" smtClean="0"/>
              <a:t>Blueprints in </a:t>
            </a:r>
            <a:r>
              <a:rPr lang="en-US" sz="1000" dirty="0"/>
              <a:t>Albani, </a:t>
            </a:r>
            <a:r>
              <a:rPr lang="en-US" sz="1000" dirty="0" err="1"/>
              <a:t>Barjis</a:t>
            </a:r>
            <a:r>
              <a:rPr lang="en-US" sz="1000" dirty="0"/>
              <a:t> et al. (Ed.) 2009 – Advances in Enterprise Engineering </a:t>
            </a:r>
            <a:r>
              <a:rPr lang="en-US" sz="1000" dirty="0" smtClean="0"/>
              <a:t>III</a:t>
            </a:r>
            <a:r>
              <a:rPr lang="en-US" sz="1000" dirty="0" smtClean="0"/>
              <a:t>)</a:t>
            </a:r>
          </a:p>
          <a:p>
            <a:r>
              <a:rPr lang="en-US" dirty="0" smtClean="0"/>
              <a:t>Every project has a </a:t>
            </a:r>
            <a:r>
              <a:rPr lang="en-US" dirty="0" err="1" smtClean="0"/>
              <a:t>deadList</a:t>
            </a:r>
            <a:r>
              <a:rPr lang="en-US" dirty="0" smtClean="0"/>
              <a:t> and </a:t>
            </a:r>
            <a:r>
              <a:rPr lang="en-US" dirty="0" err="1" smtClean="0"/>
              <a:t>aliveList</a:t>
            </a:r>
            <a:r>
              <a:rPr lang="en-US" dirty="0" smtClean="0"/>
              <a:t> for artifacts</a:t>
            </a:r>
            <a:endParaRPr lang="en-US" dirty="0"/>
          </a:p>
        </p:txBody>
      </p:sp>
    </p:spTree>
    <p:extLst>
      <p:ext uri="{BB962C8B-B14F-4D97-AF65-F5344CB8AC3E}">
        <p14:creationId xmlns:p14="http://schemas.microsoft.com/office/powerpoint/2010/main" val="3218811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a:xfrm>
            <a:off x="277200" y="1412776"/>
            <a:ext cx="8579206" cy="4189439"/>
          </a:xfrm>
        </p:spPr>
        <p:txBody>
          <a:bodyPr/>
          <a:lstStyle/>
          <a:p>
            <a:r>
              <a:rPr lang="en-US" sz="1600" dirty="0" smtClean="0"/>
              <a:t>In general every successor model differs from the predecessor model in created and deleted elements, relationships and attributes</a:t>
            </a:r>
          </a:p>
          <a:p>
            <a:pPr lvl="1"/>
            <a:r>
              <a:rPr lang="en-US" sz="1600" dirty="0" smtClean="0"/>
              <a:t>Change (Update) of an element can be seen as a create (S-new) and delete (S-old)</a:t>
            </a:r>
          </a:p>
          <a:p>
            <a:pPr lvl="1"/>
            <a:r>
              <a:rPr lang="en-US" sz="1600" dirty="0" smtClean="0"/>
              <a:t>Relationships pose a special challenge for planning as they may indicate dependencies</a:t>
            </a:r>
          </a:p>
          <a:p>
            <a:r>
              <a:rPr lang="en-US" sz="1600" dirty="0" smtClean="0"/>
              <a:t>RQ </a:t>
            </a:r>
            <a:r>
              <a:rPr lang="en-US" sz="1600" dirty="0"/>
              <a:t>3: </a:t>
            </a:r>
            <a:r>
              <a:rPr lang="de-DE" sz="1600" dirty="0"/>
              <a:t>How </a:t>
            </a:r>
            <a:r>
              <a:rPr lang="en-US" sz="1600" dirty="0"/>
              <a:t>can</a:t>
            </a:r>
            <a:r>
              <a:rPr lang="de-DE" sz="1600" dirty="0"/>
              <a:t> the </a:t>
            </a:r>
            <a:r>
              <a:rPr lang="en-US" sz="1600" b="1" i="1" dirty="0"/>
              <a:t>differences</a:t>
            </a:r>
            <a:r>
              <a:rPr lang="de-DE" sz="1600" dirty="0"/>
              <a:t> </a:t>
            </a:r>
            <a:r>
              <a:rPr lang="en-US" sz="1600" dirty="0"/>
              <a:t>of </a:t>
            </a:r>
            <a:r>
              <a:rPr lang="en-US" sz="1600" b="1" i="1" dirty="0"/>
              <a:t>relationships</a:t>
            </a:r>
            <a:r>
              <a:rPr lang="en-US" sz="1600" dirty="0"/>
              <a:t> between elements in the current and target state be derived to support</a:t>
            </a:r>
            <a:r>
              <a:rPr lang="de-DE" sz="1600" dirty="0"/>
              <a:t> the </a:t>
            </a:r>
            <a:r>
              <a:rPr lang="en-US" sz="1600" dirty="0"/>
              <a:t>roadmap</a:t>
            </a:r>
            <a:r>
              <a:rPr lang="de-DE" sz="1600" dirty="0"/>
              <a:t> </a:t>
            </a:r>
            <a:r>
              <a:rPr lang="en-US" sz="1600" dirty="0"/>
              <a:t>generation</a:t>
            </a:r>
            <a:r>
              <a:rPr lang="de-DE" sz="1600" dirty="0" smtClean="0"/>
              <a:t>?</a:t>
            </a:r>
          </a:p>
          <a:p>
            <a:r>
              <a:rPr lang="en-US" sz="1600" dirty="0" smtClean="0"/>
              <a:t>Interaction is only possible if the changes can be anticipated by a tool</a:t>
            </a:r>
          </a:p>
          <a:p>
            <a:r>
              <a:rPr lang="de-DE" sz="1600" dirty="0" smtClean="0"/>
              <a:t>RQ4</a:t>
            </a:r>
            <a:r>
              <a:rPr lang="de-DE" sz="1600" dirty="0"/>
              <a:t>: </a:t>
            </a:r>
            <a:r>
              <a:rPr lang="en-US" sz="1600" dirty="0"/>
              <a:t>How can the changes (</a:t>
            </a:r>
            <a:r>
              <a:rPr lang="en-US" sz="1600" b="1" i="1" dirty="0"/>
              <a:t>actions</a:t>
            </a:r>
            <a:r>
              <a:rPr lang="en-US" sz="1600" dirty="0"/>
              <a:t>) in enterprise architecture be formalized</a:t>
            </a:r>
            <a:r>
              <a:rPr lang="en-US" sz="1600" dirty="0" smtClean="0"/>
              <a:t>?</a:t>
            </a:r>
            <a:endParaRPr lang="en-US" sz="600" dirty="0"/>
          </a:p>
          <a:p>
            <a:r>
              <a:rPr lang="en-US" sz="1600" dirty="0"/>
              <a:t>Transition States (Plateaus</a:t>
            </a:r>
            <a:r>
              <a:rPr lang="en-US" sz="1600" dirty="0" smtClean="0"/>
              <a:t>) as  the  planned stops on the way to the target</a:t>
            </a:r>
            <a:endParaRPr lang="en-US" sz="1600" dirty="0"/>
          </a:p>
          <a:p>
            <a:r>
              <a:rPr lang="en-US" sz="1600" dirty="0"/>
              <a:t>Best Practices for changes</a:t>
            </a:r>
          </a:p>
          <a:p>
            <a:pPr lvl="1"/>
            <a:r>
              <a:rPr lang="en-US" sz="1600" dirty="0"/>
              <a:t>Reference Scenarios (Engels et al.: Quasar Enterprise, p. 291)</a:t>
            </a:r>
          </a:p>
          <a:p>
            <a:pPr lvl="2"/>
            <a:r>
              <a:rPr lang="en-US" sz="1600" dirty="0"/>
              <a:t>Certain type of components should be migrated first</a:t>
            </a:r>
          </a:p>
          <a:p>
            <a:pPr lvl="2"/>
            <a:r>
              <a:rPr lang="en-US" sz="1600" dirty="0"/>
              <a:t>Certain services should be realized first</a:t>
            </a:r>
          </a:p>
          <a:p>
            <a:r>
              <a:rPr lang="en-US" sz="1600" dirty="0" smtClean="0"/>
              <a:t>RQ5</a:t>
            </a:r>
            <a:r>
              <a:rPr lang="en-US" sz="1600" dirty="0"/>
              <a:t>: Can </a:t>
            </a:r>
            <a:r>
              <a:rPr lang="en-US" sz="1600" b="1" i="1" dirty="0"/>
              <a:t>reference scenarios</a:t>
            </a:r>
            <a:r>
              <a:rPr lang="en-US" sz="1600" dirty="0"/>
              <a:t> be formalized to allow the suggestion of intermediate steps </a:t>
            </a:r>
            <a:r>
              <a:rPr lang="de-DE" sz="1600" dirty="0"/>
              <a:t>and </a:t>
            </a:r>
            <a:r>
              <a:rPr lang="en-US" sz="1600" dirty="0"/>
              <a:t>states?</a:t>
            </a:r>
          </a:p>
          <a:p>
            <a:endParaRPr lang="de-DE" sz="1600" dirty="0" smtClean="0"/>
          </a:p>
          <a:p>
            <a:endParaRPr lang="de-DE" sz="1600" dirty="0"/>
          </a:p>
        </p:txBody>
      </p:sp>
      <p:sp>
        <p:nvSpPr>
          <p:cNvPr id="8" name="Textplatzhalter 7"/>
          <p:cNvSpPr>
            <a:spLocks noGrp="1"/>
          </p:cNvSpPr>
          <p:nvPr>
            <p:ph type="body" sz="quarter" idx="13"/>
          </p:nvPr>
        </p:nvSpPr>
        <p:spPr/>
        <p:txBody>
          <a:bodyPr/>
          <a:lstStyle/>
          <a:p>
            <a:r>
              <a:rPr lang="en-US" dirty="0" smtClean="0"/>
              <a:t>(New types of elements are not considered as </a:t>
            </a:r>
            <a:r>
              <a:rPr lang="en-US" dirty="0" smtClean="0"/>
              <a:t>changes in my work)</a:t>
            </a:r>
            <a:endParaRPr lang="en-US" dirty="0"/>
          </a:p>
        </p:txBody>
      </p:sp>
      <p:sp>
        <p:nvSpPr>
          <p:cNvPr id="7" name="Titel 6"/>
          <p:cNvSpPr>
            <a:spLocks noGrp="1"/>
          </p:cNvSpPr>
          <p:nvPr>
            <p:ph type="title"/>
          </p:nvPr>
        </p:nvSpPr>
        <p:spPr/>
        <p:txBody>
          <a:bodyPr/>
          <a:lstStyle/>
          <a:p>
            <a:r>
              <a:rPr lang="en-US" dirty="0" smtClean="0"/>
              <a:t>Changes between States in EA models</a:t>
            </a:r>
            <a:endParaRPr lang="en-US" dirty="0"/>
          </a:p>
        </p:txBody>
      </p:sp>
      <p:sp>
        <p:nvSpPr>
          <p:cNvPr id="3" name="Fußzeilenplatzhalter 2"/>
          <p:cNvSpPr>
            <a:spLocks noGrp="1"/>
          </p:cNvSpPr>
          <p:nvPr>
            <p:ph type="ftr" sz="quarter" idx="15"/>
          </p:nvPr>
        </p:nvSpPr>
        <p:spPr/>
        <p:txBody>
          <a:bodyPr/>
          <a:lstStyle/>
          <a:p>
            <a:r>
              <a:rPr lang="en-US" dirty="0" smtClean="0">
                <a:solidFill>
                  <a:schemeClr val="tx1"/>
                </a:solidFill>
              </a:rPr>
              <a:t>Motivation</a:t>
            </a:r>
            <a:r>
              <a:rPr lang="en-US" dirty="0" smtClean="0"/>
              <a:t> | Proposed Solution | State of the thesis | Future Plans | Q &amp; A</a:t>
            </a:r>
            <a:endParaRPr lang="de-DE" dirty="0" smtClean="0"/>
          </a:p>
        </p:txBody>
      </p:sp>
      <p:cxnSp>
        <p:nvCxnSpPr>
          <p:cNvPr id="4" name="Gerade Verbindung 3"/>
          <p:cNvCxnSpPr/>
          <p:nvPr/>
        </p:nvCxnSpPr>
        <p:spPr>
          <a:xfrm>
            <a:off x="251520" y="3140968"/>
            <a:ext cx="86409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251520" y="3933056"/>
            <a:ext cx="86409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957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a:xfrm>
            <a:off x="5004048" y="1700808"/>
            <a:ext cx="3852358" cy="4117431"/>
          </a:xfrm>
        </p:spPr>
        <p:txBody>
          <a:bodyPr/>
          <a:lstStyle/>
          <a:p>
            <a:r>
              <a:rPr lang="en-US" dirty="0" smtClean="0"/>
              <a:t>Connect the artifacts that are to be developed with </a:t>
            </a:r>
            <a:r>
              <a:rPr lang="en-US" dirty="0" smtClean="0"/>
              <a:t>existing solutions</a:t>
            </a:r>
            <a:endParaRPr lang="en-US" dirty="0" smtClean="0"/>
          </a:p>
          <a:p>
            <a:r>
              <a:rPr lang="de-DE" dirty="0" smtClean="0"/>
              <a:t>RQ6</a:t>
            </a:r>
            <a:r>
              <a:rPr lang="de-DE" dirty="0"/>
              <a:t>: How </a:t>
            </a:r>
            <a:r>
              <a:rPr lang="en-US" dirty="0" smtClean="0"/>
              <a:t>can</a:t>
            </a:r>
            <a:r>
              <a:rPr lang="de-DE" dirty="0" smtClean="0"/>
              <a:t> </a:t>
            </a:r>
            <a:r>
              <a:rPr lang="en-US" dirty="0"/>
              <a:t>the </a:t>
            </a:r>
            <a:r>
              <a:rPr lang="en-US" b="1" i="1" dirty="0"/>
              <a:t>stakeholders</a:t>
            </a:r>
            <a:r>
              <a:rPr lang="en-US" dirty="0"/>
              <a:t> interactively develop a roadmap with a planning component</a:t>
            </a:r>
            <a:r>
              <a:rPr lang="en-US" dirty="0" smtClean="0"/>
              <a:t>?</a:t>
            </a:r>
            <a:endParaRPr lang="de-DE" dirty="0"/>
          </a:p>
        </p:txBody>
      </p:sp>
      <p:sp>
        <p:nvSpPr>
          <p:cNvPr id="8" name="Textplatzhalter 7"/>
          <p:cNvSpPr>
            <a:spLocks noGrp="1"/>
          </p:cNvSpPr>
          <p:nvPr>
            <p:ph type="body" sz="quarter" idx="13"/>
          </p:nvPr>
        </p:nvSpPr>
        <p:spPr/>
        <p:txBody>
          <a:bodyPr/>
          <a:lstStyle/>
          <a:p>
            <a:endParaRPr lang="en-US"/>
          </a:p>
        </p:txBody>
      </p:sp>
      <p:sp>
        <p:nvSpPr>
          <p:cNvPr id="7" name="Titel 6"/>
          <p:cNvSpPr>
            <a:spLocks noGrp="1"/>
          </p:cNvSpPr>
          <p:nvPr>
            <p:ph type="title"/>
          </p:nvPr>
        </p:nvSpPr>
        <p:spPr/>
        <p:txBody>
          <a:bodyPr/>
          <a:lstStyle/>
          <a:p>
            <a:r>
              <a:rPr lang="en-US" dirty="0" smtClean="0"/>
              <a:t>Last but not least</a:t>
            </a:r>
            <a:endParaRPr lang="en-US" dirty="0"/>
          </a:p>
        </p:txBody>
      </p:sp>
      <p:sp>
        <p:nvSpPr>
          <p:cNvPr id="5" name="Fußzeilenplatzhalter 4"/>
          <p:cNvSpPr>
            <a:spLocks noGrp="1"/>
          </p:cNvSpPr>
          <p:nvPr>
            <p:ph type="ftr" sz="quarter" idx="15"/>
          </p:nvPr>
        </p:nvSpPr>
        <p:spPr/>
        <p:txBody>
          <a:bodyPr/>
          <a:lstStyle/>
          <a:p>
            <a:r>
              <a:rPr lang="en-US" dirty="0" smtClean="0">
                <a:solidFill>
                  <a:schemeClr val="tx1"/>
                </a:solidFill>
              </a:rPr>
              <a:t>Motivation</a:t>
            </a:r>
            <a:r>
              <a:rPr lang="en-US" dirty="0" smtClean="0"/>
              <a:t> | Proposed Solution | State of the thesis | Future Plans | Q &amp; A</a:t>
            </a:r>
            <a:endParaRPr lang="de-DE" dirty="0" smtClean="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864096"/>
            <a:ext cx="3744652" cy="4941168"/>
          </a:xfrm>
          <a:prstGeom prst="rect">
            <a:avLst/>
          </a:prstGeom>
        </p:spPr>
      </p:pic>
      <p:sp>
        <p:nvSpPr>
          <p:cNvPr id="10" name="Textplatzhalter 8"/>
          <p:cNvSpPr txBox="1">
            <a:spLocks/>
          </p:cNvSpPr>
          <p:nvPr/>
        </p:nvSpPr>
        <p:spPr>
          <a:xfrm>
            <a:off x="395536" y="5783905"/>
            <a:ext cx="8613270" cy="525415"/>
          </a:xfrm>
          <a:prstGeom prst="rect">
            <a:avLst/>
          </a:prstGeom>
          <a:noFill/>
        </p:spPr>
        <p:txBody>
          <a:bodyPr vert="horz" lIns="0" tIns="0" rIns="0" bIns="0" rtlCol="0">
            <a:noAutofit/>
          </a:bodyPr>
          <a:lstStyle>
            <a:lvl1pPr marL="157686" indent="-157686" algn="l" defTabSz="801046" rtl="0" eaLnBrk="1" latinLnBrk="0" hangingPunct="1">
              <a:lnSpc>
                <a:spcPts val="1950"/>
              </a:lnSpc>
              <a:spcBef>
                <a:spcPts val="600"/>
              </a:spcBef>
              <a:spcAft>
                <a:spcPts val="300"/>
              </a:spcAft>
              <a:buSzPct val="100000"/>
              <a:buFontTx/>
              <a:buBlip>
                <a:blip r:embed="rId4"/>
              </a:buBlip>
              <a:defRPr sz="1800" kern="1200">
                <a:solidFill>
                  <a:schemeClr val="tx1"/>
                </a:solidFill>
                <a:latin typeface="+mn-lt"/>
                <a:ea typeface="+mn-ea"/>
                <a:cs typeface="+mn-cs"/>
              </a:defRPr>
            </a:lvl1pPr>
            <a:lvl2pPr marL="378447" indent="-157686" algn="l" defTabSz="801046" rtl="0" eaLnBrk="1" latinLnBrk="0" hangingPunct="1">
              <a:lnSpc>
                <a:spcPts val="1950"/>
              </a:lnSpc>
              <a:spcBef>
                <a:spcPts val="0"/>
              </a:spcBef>
              <a:spcAft>
                <a:spcPts val="300"/>
              </a:spcAft>
              <a:buClr>
                <a:schemeClr val="tx1">
                  <a:lumMod val="75000"/>
                  <a:lumOff val="25000"/>
                </a:schemeClr>
              </a:buClr>
              <a:buFontTx/>
              <a:buBlip>
                <a:blip r:embed="rId5"/>
              </a:buBlip>
              <a:defRPr sz="1800" kern="1200">
                <a:solidFill>
                  <a:schemeClr val="tx1"/>
                </a:solidFill>
                <a:latin typeface="+mn-lt"/>
                <a:ea typeface="+mn-ea"/>
                <a:cs typeface="+mn-cs"/>
              </a:defRPr>
            </a:lvl2pPr>
            <a:lvl3pPr marL="599208" indent="-157686" algn="l" defTabSz="801046" rtl="0" eaLnBrk="1" latinLnBrk="0" hangingPunct="1">
              <a:lnSpc>
                <a:spcPts val="1950"/>
              </a:lnSpc>
              <a:spcBef>
                <a:spcPts val="0"/>
              </a:spcBef>
              <a:spcAft>
                <a:spcPts val="300"/>
              </a:spcAft>
              <a:buClr>
                <a:schemeClr val="tx1">
                  <a:lumMod val="65000"/>
                  <a:lumOff val="35000"/>
                </a:schemeClr>
              </a:buClr>
              <a:buFontTx/>
              <a:buBlip>
                <a:blip r:embed="rId5"/>
              </a:buBlip>
              <a:defRPr sz="1800" kern="1200">
                <a:solidFill>
                  <a:schemeClr val="tx1"/>
                </a:solidFill>
                <a:latin typeface="+mn-lt"/>
                <a:ea typeface="+mn-ea"/>
                <a:cs typeface="+mn-cs"/>
              </a:defRPr>
            </a:lvl3pPr>
            <a:lvl4pPr marL="819969" indent="-157686" algn="l" defTabSz="801046" rtl="0" eaLnBrk="1" latinLnBrk="0" hangingPunct="1">
              <a:lnSpc>
                <a:spcPts val="1950"/>
              </a:lnSpc>
              <a:spcBef>
                <a:spcPts val="0"/>
              </a:spcBef>
              <a:spcAft>
                <a:spcPts val="300"/>
              </a:spcAft>
              <a:buClr>
                <a:schemeClr val="tx1">
                  <a:lumMod val="50000"/>
                  <a:lumOff val="50000"/>
                </a:schemeClr>
              </a:buClr>
              <a:buFontTx/>
              <a:buBlip>
                <a:blip r:embed="rId5"/>
              </a:buBlip>
              <a:defRPr sz="1800" kern="1200">
                <a:solidFill>
                  <a:schemeClr val="tx1"/>
                </a:solidFill>
                <a:latin typeface="+mn-lt"/>
                <a:ea typeface="+mn-ea"/>
                <a:cs typeface="+mn-cs"/>
              </a:defRPr>
            </a:lvl4pPr>
            <a:lvl5pPr marL="1040731" indent="-157686" algn="l" defTabSz="801046" rtl="0" eaLnBrk="1" latinLnBrk="0" hangingPunct="1">
              <a:lnSpc>
                <a:spcPts val="1950"/>
              </a:lnSpc>
              <a:spcBef>
                <a:spcPts val="0"/>
              </a:spcBef>
              <a:spcAft>
                <a:spcPts val="300"/>
              </a:spcAft>
              <a:buClr>
                <a:schemeClr val="bg1">
                  <a:lumMod val="65000"/>
                </a:schemeClr>
              </a:buClr>
              <a:buFontTx/>
              <a:buBlip>
                <a:blip r:embed="rId5"/>
              </a:buBlip>
              <a:defRPr sz="1800" kern="1200">
                <a:solidFill>
                  <a:schemeClr val="tx1"/>
                </a:solidFill>
                <a:latin typeface="+mn-lt"/>
                <a:ea typeface="+mn-ea"/>
                <a:cs typeface="+mn-cs"/>
              </a:defRPr>
            </a:lvl5pPr>
            <a:lvl6pPr marL="2202880"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3404"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3929"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4451" indent="-200263" algn="l" defTabSz="80104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100000"/>
              </a:lnSpc>
              <a:buNone/>
            </a:pPr>
            <a:r>
              <a:rPr lang="de-DE" sz="1200" dirty="0" smtClean="0"/>
              <a:t>The Open Group Architecture Framework (TOGAF) Architecture Development </a:t>
            </a:r>
            <a:r>
              <a:rPr lang="de-DE" sz="1200" dirty="0" err="1" smtClean="0"/>
              <a:t>Method</a:t>
            </a:r>
            <a:r>
              <a:rPr lang="de-DE" sz="1200" dirty="0" smtClean="0"/>
              <a:t> (ADM)</a:t>
            </a:r>
          </a:p>
          <a:p>
            <a:pPr marL="0" indent="0">
              <a:lnSpc>
                <a:spcPct val="100000"/>
              </a:lnSpc>
              <a:buNone/>
            </a:pPr>
            <a:r>
              <a:rPr lang="de-DE" sz="1200" dirty="0" smtClean="0"/>
              <a:t>© The Open Group </a:t>
            </a:r>
            <a:endParaRPr lang="de-DE" sz="1200" dirty="0"/>
          </a:p>
        </p:txBody>
      </p:sp>
    </p:spTree>
    <p:extLst>
      <p:ext uri="{BB962C8B-B14F-4D97-AF65-F5344CB8AC3E}">
        <p14:creationId xmlns:p14="http://schemas.microsoft.com/office/powerpoint/2010/main" val="3391085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4"/>
          </p:nvPr>
        </p:nvSpPr>
        <p:spPr/>
        <p:txBody>
          <a:bodyPr/>
          <a:lstStyle/>
          <a:p>
            <a:endParaRPr lang="de-DE"/>
          </a:p>
        </p:txBody>
      </p:sp>
      <p:sp>
        <p:nvSpPr>
          <p:cNvPr id="7" name="Textplatzhalter 6"/>
          <p:cNvSpPr>
            <a:spLocks noGrp="1"/>
          </p:cNvSpPr>
          <p:nvPr>
            <p:ph type="body" sz="quarter" idx="13"/>
          </p:nvPr>
        </p:nvSpPr>
        <p:spPr/>
        <p:txBody>
          <a:bodyPr/>
          <a:lstStyle/>
          <a:p>
            <a:endParaRPr lang="de-DE" dirty="0"/>
          </a:p>
        </p:txBody>
      </p:sp>
      <p:sp>
        <p:nvSpPr>
          <p:cNvPr id="5" name="Titel 4"/>
          <p:cNvSpPr>
            <a:spLocks noGrp="1"/>
          </p:cNvSpPr>
          <p:nvPr>
            <p:ph type="title"/>
          </p:nvPr>
        </p:nvSpPr>
        <p:spPr/>
        <p:txBody>
          <a:bodyPr/>
          <a:lstStyle/>
          <a:p>
            <a:r>
              <a:rPr lang="de-DE" dirty="0" smtClean="0"/>
              <a:t>Interaction of the </a:t>
            </a:r>
            <a:r>
              <a:rPr lang="de-DE" dirty="0" err="1"/>
              <a:t>P</a:t>
            </a:r>
            <a:r>
              <a:rPr lang="de-DE" dirty="0" err="1" smtClean="0"/>
              <a:t>roposed</a:t>
            </a:r>
            <a:r>
              <a:rPr lang="de-DE" dirty="0" smtClean="0"/>
              <a:t> Solution</a:t>
            </a:r>
            <a:endParaRPr lang="de-DE" dirty="0"/>
          </a:p>
        </p:txBody>
      </p:sp>
      <p:sp>
        <p:nvSpPr>
          <p:cNvPr id="3" name="Fußzeilenplatzhalter 2"/>
          <p:cNvSpPr>
            <a:spLocks noGrp="1"/>
          </p:cNvSpPr>
          <p:nvPr>
            <p:ph type="ftr" sz="quarter" idx="15"/>
          </p:nvPr>
        </p:nvSpPr>
        <p:spPr/>
        <p:txBody>
          <a:bodyPr/>
          <a:lstStyle/>
          <a:p>
            <a:r>
              <a:rPr lang="en-US" dirty="0" smtClean="0"/>
              <a:t>Motivation | </a:t>
            </a:r>
            <a:r>
              <a:rPr lang="en-US" dirty="0" smtClean="0">
                <a:solidFill>
                  <a:schemeClr val="tx1"/>
                </a:solidFill>
              </a:rPr>
              <a:t>Proposed Solution </a:t>
            </a:r>
            <a:r>
              <a:rPr lang="en-US" dirty="0" smtClean="0"/>
              <a:t>| State of the thesis | Future Plans | Q &amp; A</a:t>
            </a:r>
            <a:endParaRPr lang="de-DE" dirty="0" smtClean="0"/>
          </a:p>
        </p:txBody>
      </p:sp>
      <p:graphicFrame>
        <p:nvGraphicFramePr>
          <p:cNvPr id="9" name="Diagramm 8"/>
          <p:cNvGraphicFramePr/>
          <p:nvPr>
            <p:extLst>
              <p:ext uri="{D42A27DB-BD31-4B8C-83A1-F6EECF244321}">
                <p14:modId xmlns:p14="http://schemas.microsoft.com/office/powerpoint/2010/main" val="385844930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9365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oftplant_Praesentationsvorlage_v2.0">
  <a:themeElements>
    <a:clrScheme name="Softplant">
      <a:dk1>
        <a:sysClr val="windowText" lastClr="000000"/>
      </a:dk1>
      <a:lt1>
        <a:sysClr val="window" lastClr="FFFFFF"/>
      </a:lt1>
      <a:dk2>
        <a:srgbClr val="B8B100"/>
      </a:dk2>
      <a:lt2>
        <a:srgbClr val="80ADC2"/>
      </a:lt2>
      <a:accent1>
        <a:srgbClr val="C00418"/>
      </a:accent1>
      <a:accent2>
        <a:srgbClr val="DF8C29"/>
      </a:accent2>
      <a:accent3>
        <a:srgbClr val="CC0033"/>
      </a:accent3>
      <a:accent4>
        <a:srgbClr val="AA142D"/>
      </a:accent4>
      <a:accent5>
        <a:srgbClr val="E6B800"/>
      </a:accent5>
      <a:accent6>
        <a:srgbClr val="AE8967"/>
      </a:accent6>
      <a:hlink>
        <a:srgbClr val="A7839C"/>
      </a:hlink>
      <a:folHlink>
        <a:srgbClr val="61A6AA"/>
      </a:folHlink>
    </a:clrScheme>
    <a:fontScheme name="Softpla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Bildfolien Kapitel">
  <a:themeElements>
    <a:clrScheme name="Softplant">
      <a:dk1>
        <a:sysClr val="windowText" lastClr="000000"/>
      </a:dk1>
      <a:lt1>
        <a:sysClr val="window" lastClr="FFFFFF"/>
      </a:lt1>
      <a:dk2>
        <a:srgbClr val="B8B100"/>
      </a:dk2>
      <a:lt2>
        <a:srgbClr val="80ADC2"/>
      </a:lt2>
      <a:accent1>
        <a:srgbClr val="C00418"/>
      </a:accent1>
      <a:accent2>
        <a:srgbClr val="DF8C29"/>
      </a:accent2>
      <a:accent3>
        <a:srgbClr val="CC0033"/>
      </a:accent3>
      <a:accent4>
        <a:srgbClr val="AA142D"/>
      </a:accent4>
      <a:accent5>
        <a:srgbClr val="E6B800"/>
      </a:accent5>
      <a:accent6>
        <a:srgbClr val="AE8967"/>
      </a:accent6>
      <a:hlink>
        <a:srgbClr val="A7839C"/>
      </a:hlink>
      <a:folHlink>
        <a:srgbClr val="61A6AA"/>
      </a:folHlink>
    </a:clrScheme>
    <a:fontScheme name="Softpla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 Inhaltsfolien">
  <a:themeElements>
    <a:clrScheme name="Softplant">
      <a:dk1>
        <a:sysClr val="windowText" lastClr="000000"/>
      </a:dk1>
      <a:lt1>
        <a:sysClr val="window" lastClr="FFFFFF"/>
      </a:lt1>
      <a:dk2>
        <a:srgbClr val="B8B100"/>
      </a:dk2>
      <a:lt2>
        <a:srgbClr val="80ADC2"/>
      </a:lt2>
      <a:accent1>
        <a:srgbClr val="C00418"/>
      </a:accent1>
      <a:accent2>
        <a:srgbClr val="DF8C29"/>
      </a:accent2>
      <a:accent3>
        <a:srgbClr val="CC0033"/>
      </a:accent3>
      <a:accent4>
        <a:srgbClr val="AA142D"/>
      </a:accent4>
      <a:accent5>
        <a:srgbClr val="E6B800"/>
      </a:accent5>
      <a:accent6>
        <a:srgbClr val="AE8967"/>
      </a:accent6>
      <a:hlink>
        <a:srgbClr val="A7839C"/>
      </a:hlink>
      <a:folHlink>
        <a:srgbClr val="61A6AA"/>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Softplant_Praesentationsvorlage_v2.0</Template>
  <TotalTime>208</TotalTime>
  <Words>3647</Words>
  <Application>Microsoft Office PowerPoint</Application>
  <PresentationFormat>Bildschirmpräsentation (4:3)</PresentationFormat>
  <Paragraphs>371</Paragraphs>
  <Slides>40</Slides>
  <Notes>8</Notes>
  <HiddenSlides>0</HiddenSlides>
  <MMClips>0</MMClips>
  <ScaleCrop>false</ScaleCrop>
  <HeadingPairs>
    <vt:vector size="4" baseType="variant">
      <vt:variant>
        <vt:lpstr>Design</vt:lpstr>
      </vt:variant>
      <vt:variant>
        <vt:i4>3</vt:i4>
      </vt:variant>
      <vt:variant>
        <vt:lpstr>Folientitel</vt:lpstr>
      </vt:variant>
      <vt:variant>
        <vt:i4>40</vt:i4>
      </vt:variant>
    </vt:vector>
  </HeadingPairs>
  <TitlesOfParts>
    <vt:vector size="43" baseType="lpstr">
      <vt:lpstr>Softplant_Praesentationsvorlage_v2.0</vt:lpstr>
      <vt:lpstr>2 Bildfolien Kapitel</vt:lpstr>
      <vt:lpstr>3 Inhaltsfolien</vt:lpstr>
      <vt:lpstr>CIAO DC 2013</vt:lpstr>
      <vt:lpstr>Agenda</vt:lpstr>
      <vt:lpstr>Motivation</vt:lpstr>
      <vt:lpstr>EA Planning Process - Aier at al. 2009</vt:lpstr>
      <vt:lpstr>Transformation Model (TM)</vt:lpstr>
      <vt:lpstr>Dependent Changes</vt:lpstr>
      <vt:lpstr>Changes between States in EA models</vt:lpstr>
      <vt:lpstr>Last but not least</vt:lpstr>
      <vt:lpstr>Interaction of the Proposed Solution</vt:lpstr>
      <vt:lpstr>Planning Component in Context</vt:lpstr>
      <vt:lpstr>Detailing the Target</vt:lpstr>
      <vt:lpstr>Excerpts of dependent changes</vt:lpstr>
      <vt:lpstr>Creating Detailed Plans</vt:lpstr>
      <vt:lpstr>Creating the Roadmap</vt:lpstr>
      <vt:lpstr>State of the thesis</vt:lpstr>
      <vt:lpstr>Research Question 3</vt:lpstr>
      <vt:lpstr>Research Question 4</vt:lpstr>
      <vt:lpstr>Future Plans 1/2</vt:lpstr>
      <vt:lpstr>Future Plans 2/2</vt:lpstr>
      <vt:lpstr>Q &amp; A</vt:lpstr>
      <vt:lpstr>Thank you very much for your feedback and attention!</vt:lpstr>
      <vt:lpstr>Backup</vt:lpstr>
      <vt:lpstr>Aier and Gleichauf 2010</vt:lpstr>
      <vt:lpstr>Aier and Gleichauf 2010</vt:lpstr>
      <vt:lpstr>Extended EA Planning Process Proposal - Aier at al. 2009</vt:lpstr>
      <vt:lpstr>Aier at al. 2009</vt:lpstr>
      <vt:lpstr>Gleichauf 2011 Ph D Thesis</vt:lpstr>
      <vt:lpstr>Gleichauf 2011 Ph D Thesis</vt:lpstr>
      <vt:lpstr>Gringel and Postina</vt:lpstr>
      <vt:lpstr>Postina 2012</vt:lpstr>
      <vt:lpstr>Pulkkinnen 2006</vt:lpstr>
      <vt:lpstr>Rouse 2005</vt:lpstr>
      <vt:lpstr>Rouse 2005 Context of enterprise transformation</vt:lpstr>
      <vt:lpstr>Saat 2010</vt:lpstr>
      <vt:lpstr>Sousa et al. Blueprint Management System</vt:lpstr>
      <vt:lpstr>Spewak und Tiemann 2006</vt:lpstr>
      <vt:lpstr>Possible Successor relationship bundles</vt:lpstr>
      <vt:lpstr>Reference Scenario – in a nutshell</vt:lpstr>
      <vt:lpstr>Examples from Practice</vt:lpstr>
      <vt:lpstr>Cyclic Dependencies in successor relationships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Roadmap Generation in Enterprise Architecture Planning</dc:title>
  <dc:creator>Philipp Diefenthaler</dc:creator>
  <cp:lastModifiedBy>Philipp Diefenthaler</cp:lastModifiedBy>
  <cp:revision>96</cp:revision>
  <cp:lastPrinted>2012-10-08T11:51:06Z</cp:lastPrinted>
  <dcterms:created xsi:type="dcterms:W3CDTF">2013-05-06T06:46:53Z</dcterms:created>
  <dcterms:modified xsi:type="dcterms:W3CDTF">2013-05-14T23:15:17Z</dcterms:modified>
</cp:coreProperties>
</file>